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551" r:id="rId3"/>
    <p:sldId id="561" r:id="rId4"/>
    <p:sldId id="562" r:id="rId5"/>
    <p:sldId id="553" r:id="rId6"/>
    <p:sldId id="560" r:id="rId7"/>
    <p:sldId id="563" r:id="rId8"/>
    <p:sldId id="555" r:id="rId9"/>
    <p:sldId id="554" r:id="rId10"/>
    <p:sldId id="556" r:id="rId11"/>
    <p:sldId id="407" r:id="rId12"/>
    <p:sldId id="557" r:id="rId13"/>
    <p:sldId id="408" r:id="rId14"/>
    <p:sldId id="559" r:id="rId15"/>
    <p:sldId id="281" r:id="rId16"/>
    <p:sldId id="558" r:id="rId17"/>
    <p:sldId id="55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30FFF6-21CF-5943-90C3-7B8E9263E6C6}" v="66" dt="2022-03-15T00:43:55.192"/>
    <p1510:client id="{D11F277A-1240-486B-971F-4DBA3373C555}" v="33" dt="2022-03-15T01:24:50.4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uis Davidson" userId="80677fb08b3162e4" providerId="LiveId" clId="{46E0BA81-562D-4410-A76B-4A1EA9337BED}"/>
    <pc:docChg chg="undo custSel addSld delSld modSld sldOrd">
      <pc:chgData name="Louis Davidson" userId="80677fb08b3162e4" providerId="LiveId" clId="{46E0BA81-562D-4410-A76B-4A1EA9337BED}" dt="2021-11-10T21:14:36.685" v="3543" actId="47"/>
      <pc:docMkLst>
        <pc:docMk/>
      </pc:docMkLst>
      <pc:sldChg chg="modSp mod">
        <pc:chgData name="Louis Davidson" userId="80677fb08b3162e4" providerId="LiveId" clId="{46E0BA81-562D-4410-A76B-4A1EA9337BED}" dt="2021-11-10T04:03:53.456" v="61" actId="20577"/>
        <pc:sldMkLst>
          <pc:docMk/>
          <pc:sldMk cId="2368454425" sldId="256"/>
        </pc:sldMkLst>
        <pc:spChg chg="mod">
          <ac:chgData name="Louis Davidson" userId="80677fb08b3162e4" providerId="LiveId" clId="{46E0BA81-562D-4410-A76B-4A1EA9337BED}" dt="2021-11-10T04:03:35.757" v="1" actId="20577"/>
          <ac:spMkLst>
            <pc:docMk/>
            <pc:sldMk cId="2368454425" sldId="256"/>
            <ac:spMk id="2" creationId="{9B96E071-EED7-449E-8A85-BA7D2B8A8F1F}"/>
          </ac:spMkLst>
        </pc:spChg>
        <pc:spChg chg="mod">
          <ac:chgData name="Louis Davidson" userId="80677fb08b3162e4" providerId="LiveId" clId="{46E0BA81-562D-4410-A76B-4A1EA9337BED}" dt="2021-11-10T04:03:53.456" v="61" actId="20577"/>
          <ac:spMkLst>
            <pc:docMk/>
            <pc:sldMk cId="2368454425" sldId="256"/>
            <ac:spMk id="3" creationId="{9D45FBF4-E6D9-4C00-AFDF-AC080690B66C}"/>
          </ac:spMkLst>
        </pc:spChg>
      </pc:sldChg>
      <pc:sldChg chg="del">
        <pc:chgData name="Louis Davidson" userId="80677fb08b3162e4" providerId="LiveId" clId="{46E0BA81-562D-4410-A76B-4A1EA9337BED}" dt="2021-11-10T21:14:36.685" v="3543" actId="47"/>
        <pc:sldMkLst>
          <pc:docMk/>
          <pc:sldMk cId="4096037955" sldId="262"/>
        </pc:sldMkLst>
      </pc:sldChg>
      <pc:sldChg chg="addSp delSp modSp add mod ord modClrScheme modAnim chgLayout">
        <pc:chgData name="Louis Davidson" userId="80677fb08b3162e4" providerId="LiveId" clId="{46E0BA81-562D-4410-A76B-4A1EA9337BED}" dt="2021-11-10T21:14:27.635" v="3542"/>
        <pc:sldMkLst>
          <pc:docMk/>
          <pc:sldMk cId="2048828352" sldId="281"/>
        </pc:sldMkLst>
        <pc:spChg chg="mod ord">
          <ac:chgData name="Louis Davidson" userId="80677fb08b3162e4" providerId="LiveId" clId="{46E0BA81-562D-4410-A76B-4A1EA9337BED}" dt="2021-11-10T20:13:02.744" v="2465" actId="700"/>
          <ac:spMkLst>
            <pc:docMk/>
            <pc:sldMk cId="2048828352" sldId="281"/>
            <ac:spMk id="2" creationId="{00000000-0000-0000-0000-000000000000}"/>
          </ac:spMkLst>
        </pc:spChg>
        <pc:spChg chg="mod ord">
          <ac:chgData name="Louis Davidson" userId="80677fb08b3162e4" providerId="LiveId" clId="{46E0BA81-562D-4410-A76B-4A1EA9337BED}" dt="2021-11-10T20:14:11.409" v="2639" actId="20577"/>
          <ac:spMkLst>
            <pc:docMk/>
            <pc:sldMk cId="2048828352" sldId="281"/>
            <ac:spMk id="3" creationId="{00000000-0000-0000-0000-000000000000}"/>
          </ac:spMkLst>
        </pc:spChg>
        <pc:spChg chg="add del mod">
          <ac:chgData name="Louis Davidson" userId="80677fb08b3162e4" providerId="LiveId" clId="{46E0BA81-562D-4410-A76B-4A1EA9337BED}" dt="2021-11-10T20:13:02.744" v="2465" actId="700"/>
          <ac:spMkLst>
            <pc:docMk/>
            <pc:sldMk cId="2048828352" sldId="281"/>
            <ac:spMk id="4" creationId="{1EB07001-5889-4A66-936B-6F4A6C382F97}"/>
          </ac:spMkLst>
        </pc:spChg>
        <pc:spChg chg="mod ord">
          <ac:chgData name="Louis Davidson" userId="80677fb08b3162e4" providerId="LiveId" clId="{46E0BA81-562D-4410-A76B-4A1EA9337BED}" dt="2021-11-10T20:13:02.744" v="2465" actId="700"/>
          <ac:spMkLst>
            <pc:docMk/>
            <pc:sldMk cId="2048828352" sldId="281"/>
            <ac:spMk id="5" creationId="{00000000-0000-0000-0000-000000000000}"/>
          </ac:spMkLst>
        </pc:spChg>
        <pc:picChg chg="del">
          <ac:chgData name="Louis Davidson" userId="80677fb08b3162e4" providerId="LiveId" clId="{46E0BA81-562D-4410-A76B-4A1EA9337BED}" dt="2021-11-10T20:12:48.386" v="2464" actId="478"/>
          <ac:picMkLst>
            <pc:docMk/>
            <pc:sldMk cId="2048828352" sldId="281"/>
            <ac:picMk id="2050" creationId="{00000000-0000-0000-0000-000000000000}"/>
          </ac:picMkLst>
        </pc:picChg>
      </pc:sldChg>
      <pc:sldChg chg="modSp add mod">
        <pc:chgData name="Louis Davidson" userId="80677fb08b3162e4" providerId="LiveId" clId="{46E0BA81-562D-4410-A76B-4A1EA9337BED}" dt="2021-11-10T19:47:26.332" v="447" actId="27636"/>
        <pc:sldMkLst>
          <pc:docMk/>
          <pc:sldMk cId="3107432595" sldId="400"/>
        </pc:sldMkLst>
        <pc:spChg chg="mod">
          <ac:chgData name="Louis Davidson" userId="80677fb08b3162e4" providerId="LiveId" clId="{46E0BA81-562D-4410-A76B-4A1EA9337BED}" dt="2021-11-10T19:47:26.332" v="447" actId="27636"/>
          <ac:spMkLst>
            <pc:docMk/>
            <pc:sldMk cId="3107432595" sldId="400"/>
            <ac:spMk id="3" creationId="{00000000-0000-0000-0000-000000000000}"/>
          </ac:spMkLst>
        </pc:spChg>
      </pc:sldChg>
      <pc:sldChg chg="addSp delSp modSp add del mod">
        <pc:chgData name="Louis Davidson" userId="80677fb08b3162e4" providerId="LiveId" clId="{46E0BA81-562D-4410-A76B-4A1EA9337BED}" dt="2021-11-10T19:47:42.565" v="453" actId="47"/>
        <pc:sldMkLst>
          <pc:docMk/>
          <pc:sldMk cId="4125704343" sldId="406"/>
        </pc:sldMkLst>
        <pc:spChg chg="mod">
          <ac:chgData name="Louis Davidson" userId="80677fb08b3162e4" providerId="LiveId" clId="{46E0BA81-562D-4410-A76B-4A1EA9337BED}" dt="2021-11-10T04:07:36.925" v="71" actId="27636"/>
          <ac:spMkLst>
            <pc:docMk/>
            <pc:sldMk cId="4125704343" sldId="406"/>
            <ac:spMk id="2" creationId="{00000000-0000-0000-0000-000000000000}"/>
          </ac:spMkLst>
        </pc:spChg>
        <pc:spChg chg="del">
          <ac:chgData name="Louis Davidson" userId="80677fb08b3162e4" providerId="LiveId" clId="{46E0BA81-562D-4410-A76B-4A1EA9337BED}" dt="2021-11-10T19:47:31.645" v="448" actId="478"/>
          <ac:spMkLst>
            <pc:docMk/>
            <pc:sldMk cId="4125704343" sldId="406"/>
            <ac:spMk id="5" creationId="{00000000-0000-0000-0000-000000000000}"/>
          </ac:spMkLst>
        </pc:spChg>
        <pc:spChg chg="add del mod">
          <ac:chgData name="Louis Davidson" userId="80677fb08b3162e4" providerId="LiveId" clId="{46E0BA81-562D-4410-A76B-4A1EA9337BED}" dt="2021-11-10T19:47:39.802" v="452"/>
          <ac:spMkLst>
            <pc:docMk/>
            <pc:sldMk cId="4125704343" sldId="406"/>
            <ac:spMk id="6" creationId="{19D2B65C-8D14-4A94-9EF2-6C9E1477E35E}"/>
          </ac:spMkLst>
        </pc:spChg>
      </pc:sldChg>
      <pc:sldChg chg="addSp modSp add mod setBg">
        <pc:chgData name="Louis Davidson" userId="80677fb08b3162e4" providerId="LiveId" clId="{46E0BA81-562D-4410-A76B-4A1EA9337BED}" dt="2021-11-10T20:09:02.636" v="1843"/>
        <pc:sldMkLst>
          <pc:docMk/>
          <pc:sldMk cId="160447828" sldId="407"/>
        </pc:sldMkLst>
        <pc:spChg chg="mod">
          <ac:chgData name="Louis Davidson" userId="80677fb08b3162e4" providerId="LiveId" clId="{46E0BA81-562D-4410-A76B-4A1EA9337BED}" dt="2021-11-10T20:09:02.636" v="1843"/>
          <ac:spMkLst>
            <pc:docMk/>
            <pc:sldMk cId="160447828" sldId="407"/>
            <ac:spMk id="2" creationId="{00000000-0000-0000-0000-000000000000}"/>
          </ac:spMkLst>
        </pc:spChg>
        <pc:spChg chg="mod ord">
          <ac:chgData name="Louis Davidson" userId="80677fb08b3162e4" providerId="LiveId" clId="{46E0BA81-562D-4410-A76B-4A1EA9337BED}" dt="2021-11-10T19:54:03.330" v="1002" actId="26606"/>
          <ac:spMkLst>
            <pc:docMk/>
            <pc:sldMk cId="160447828" sldId="407"/>
            <ac:spMk id="4" creationId="{00000000-0000-0000-0000-000000000000}"/>
          </ac:spMkLst>
        </pc:spChg>
        <pc:spChg chg="mod">
          <ac:chgData name="Louis Davidson" userId="80677fb08b3162e4" providerId="LiveId" clId="{46E0BA81-562D-4410-A76B-4A1EA9337BED}" dt="2021-11-10T20:05:31.818" v="1644" actId="6549"/>
          <ac:spMkLst>
            <pc:docMk/>
            <pc:sldMk cId="160447828" sldId="407"/>
            <ac:spMk id="5" creationId="{00000000-0000-0000-0000-000000000000}"/>
          </ac:spMkLst>
        </pc:spChg>
        <pc:spChg chg="add">
          <ac:chgData name="Louis Davidson" userId="80677fb08b3162e4" providerId="LiveId" clId="{46E0BA81-562D-4410-A76B-4A1EA9337BED}" dt="2021-11-10T19:54:03.330" v="1002" actId="26606"/>
          <ac:spMkLst>
            <pc:docMk/>
            <pc:sldMk cId="160447828" sldId="407"/>
            <ac:spMk id="10" creationId="{011FACCD-8B95-4879-B20F-26F41E8BC89A}"/>
          </ac:spMkLst>
        </pc:spChg>
        <pc:spChg chg="add">
          <ac:chgData name="Louis Davidson" userId="80677fb08b3162e4" providerId="LiveId" clId="{46E0BA81-562D-4410-A76B-4A1EA9337BED}" dt="2021-11-10T19:54:03.330" v="1002" actId="26606"/>
          <ac:spMkLst>
            <pc:docMk/>
            <pc:sldMk cId="160447828" sldId="407"/>
            <ac:spMk id="12" creationId="{E9B2A7AA-2C45-40F0-B861-4EB9AA9F66F8}"/>
          </ac:spMkLst>
        </pc:spChg>
        <pc:spChg chg="add">
          <ac:chgData name="Louis Davidson" userId="80677fb08b3162e4" providerId="LiveId" clId="{46E0BA81-562D-4410-A76B-4A1EA9337BED}" dt="2021-11-10T19:54:03.330" v="1002" actId="26606"/>
          <ac:spMkLst>
            <pc:docMk/>
            <pc:sldMk cId="160447828" sldId="407"/>
            <ac:spMk id="14" creationId="{3CE3689C-E8F8-4542-8800-E68B764AFD2E}"/>
          </ac:spMkLst>
        </pc:spChg>
        <pc:spChg chg="add">
          <ac:chgData name="Louis Davidson" userId="80677fb08b3162e4" providerId="LiveId" clId="{46E0BA81-562D-4410-A76B-4A1EA9337BED}" dt="2021-11-10T19:54:03.330" v="1002" actId="26606"/>
          <ac:spMkLst>
            <pc:docMk/>
            <pc:sldMk cId="160447828" sldId="407"/>
            <ac:spMk id="16" creationId="{52467CA7-F767-4582-9BB7-0B1AF75DF721}"/>
          </ac:spMkLst>
        </pc:spChg>
      </pc:sldChg>
      <pc:sldChg chg="addSp modSp add mod setBg">
        <pc:chgData name="Louis Davidson" userId="80677fb08b3162e4" providerId="LiveId" clId="{46E0BA81-562D-4410-A76B-4A1EA9337BED}" dt="2021-11-10T20:07:32.888" v="1711" actId="20577"/>
        <pc:sldMkLst>
          <pc:docMk/>
          <pc:sldMk cId="1459595165" sldId="408"/>
        </pc:sldMkLst>
        <pc:spChg chg="mod">
          <ac:chgData name="Louis Davidson" userId="80677fb08b3162e4" providerId="LiveId" clId="{46E0BA81-562D-4410-A76B-4A1EA9337BED}" dt="2021-11-10T20:07:32.888" v="1711" actId="20577"/>
          <ac:spMkLst>
            <pc:docMk/>
            <pc:sldMk cId="1459595165" sldId="408"/>
            <ac:spMk id="2" creationId="{00000000-0000-0000-0000-000000000000}"/>
          </ac:spMkLst>
        </pc:spChg>
        <pc:spChg chg="mod ord">
          <ac:chgData name="Louis Davidson" userId="80677fb08b3162e4" providerId="LiveId" clId="{46E0BA81-562D-4410-A76B-4A1EA9337BED}" dt="2021-11-10T20:04:46.875" v="1598" actId="26606"/>
          <ac:spMkLst>
            <pc:docMk/>
            <pc:sldMk cId="1459595165" sldId="408"/>
            <ac:spMk id="4" creationId="{00000000-0000-0000-0000-000000000000}"/>
          </ac:spMkLst>
        </pc:spChg>
        <pc:spChg chg="mod">
          <ac:chgData name="Louis Davidson" userId="80677fb08b3162e4" providerId="LiveId" clId="{46E0BA81-562D-4410-A76B-4A1EA9337BED}" dt="2021-11-10T20:07:25.596" v="1696" actId="20577"/>
          <ac:spMkLst>
            <pc:docMk/>
            <pc:sldMk cId="1459595165" sldId="408"/>
            <ac:spMk id="5" creationId="{00000000-0000-0000-0000-000000000000}"/>
          </ac:spMkLst>
        </pc:spChg>
        <pc:spChg chg="add">
          <ac:chgData name="Louis Davidson" userId="80677fb08b3162e4" providerId="LiveId" clId="{46E0BA81-562D-4410-A76B-4A1EA9337BED}" dt="2021-11-10T20:04:46.875" v="1598" actId="26606"/>
          <ac:spMkLst>
            <pc:docMk/>
            <pc:sldMk cId="1459595165" sldId="408"/>
            <ac:spMk id="10" creationId="{0B7C4858-FAA3-4226-A856-193A01910E69}"/>
          </ac:spMkLst>
        </pc:spChg>
        <pc:spChg chg="add">
          <ac:chgData name="Louis Davidson" userId="80677fb08b3162e4" providerId="LiveId" clId="{46E0BA81-562D-4410-A76B-4A1EA9337BED}" dt="2021-11-10T20:04:46.875" v="1598" actId="26606"/>
          <ac:spMkLst>
            <pc:docMk/>
            <pc:sldMk cId="1459595165" sldId="408"/>
            <ac:spMk id="12" creationId="{68C1B503-0291-4E82-A65E-72D604D9F6CF}"/>
          </ac:spMkLst>
        </pc:spChg>
        <pc:spChg chg="add">
          <ac:chgData name="Louis Davidson" userId="80677fb08b3162e4" providerId="LiveId" clId="{46E0BA81-562D-4410-A76B-4A1EA9337BED}" dt="2021-11-10T20:04:46.875" v="1598" actId="26606"/>
          <ac:spMkLst>
            <pc:docMk/>
            <pc:sldMk cId="1459595165" sldId="408"/>
            <ac:spMk id="14" creationId="{B3F836C5-9601-4982-A121-CCA49BF7BA6C}"/>
          </ac:spMkLst>
        </pc:spChg>
        <pc:spChg chg="add">
          <ac:chgData name="Louis Davidson" userId="80677fb08b3162e4" providerId="LiveId" clId="{46E0BA81-562D-4410-A76B-4A1EA9337BED}" dt="2021-11-10T20:04:46.875" v="1598" actId="26606"/>
          <ac:spMkLst>
            <pc:docMk/>
            <pc:sldMk cId="1459595165" sldId="408"/>
            <ac:spMk id="16" creationId="{46CD0D05-FF47-4ABB-841C-0600CADC354B}"/>
          </ac:spMkLst>
        </pc:spChg>
      </pc:sldChg>
      <pc:sldChg chg="del">
        <pc:chgData name="Louis Davidson" userId="80677fb08b3162e4" providerId="LiveId" clId="{46E0BA81-562D-4410-A76B-4A1EA9337BED}" dt="2021-11-10T04:04:00.426" v="63" actId="47"/>
        <pc:sldMkLst>
          <pc:docMk/>
          <pc:sldMk cId="2811787593" sldId="547"/>
        </pc:sldMkLst>
      </pc:sldChg>
      <pc:sldChg chg="del">
        <pc:chgData name="Louis Davidson" userId="80677fb08b3162e4" providerId="LiveId" clId="{46E0BA81-562D-4410-A76B-4A1EA9337BED}" dt="2021-11-10T04:03:58.321" v="62" actId="47"/>
        <pc:sldMkLst>
          <pc:docMk/>
          <pc:sldMk cId="1094280919" sldId="548"/>
        </pc:sldMkLst>
      </pc:sldChg>
      <pc:sldChg chg="del">
        <pc:chgData name="Louis Davidson" userId="80677fb08b3162e4" providerId="LiveId" clId="{46E0BA81-562D-4410-A76B-4A1EA9337BED}" dt="2021-11-10T04:04:01.643" v="64" actId="47"/>
        <pc:sldMkLst>
          <pc:docMk/>
          <pc:sldMk cId="2338320896" sldId="549"/>
        </pc:sldMkLst>
      </pc:sldChg>
      <pc:sldChg chg="del">
        <pc:chgData name="Louis Davidson" userId="80677fb08b3162e4" providerId="LiveId" clId="{46E0BA81-562D-4410-A76B-4A1EA9337BED}" dt="2021-11-10T04:04:05.388" v="65" actId="47"/>
        <pc:sldMkLst>
          <pc:docMk/>
          <pc:sldMk cId="1529387261" sldId="550"/>
        </pc:sldMkLst>
      </pc:sldChg>
      <pc:sldChg chg="modSp new mod">
        <pc:chgData name="Louis Davidson" userId="80677fb08b3162e4" providerId="LiveId" clId="{46E0BA81-562D-4410-A76B-4A1EA9337BED}" dt="2021-11-10T20:42:21.476" v="3091" actId="27636"/>
        <pc:sldMkLst>
          <pc:docMk/>
          <pc:sldMk cId="246665650" sldId="553"/>
        </pc:sldMkLst>
        <pc:spChg chg="mod">
          <ac:chgData name="Louis Davidson" userId="80677fb08b3162e4" providerId="LiveId" clId="{46E0BA81-562D-4410-A76B-4A1EA9337BED}" dt="2021-11-10T19:42:44.162" v="92" actId="20577"/>
          <ac:spMkLst>
            <pc:docMk/>
            <pc:sldMk cId="246665650" sldId="553"/>
            <ac:spMk id="2" creationId="{41B4082A-15F5-4EE9-A7DD-2F782E17BC66}"/>
          </ac:spMkLst>
        </pc:spChg>
        <pc:spChg chg="mod">
          <ac:chgData name="Louis Davidson" userId="80677fb08b3162e4" providerId="LiveId" clId="{46E0BA81-562D-4410-A76B-4A1EA9337BED}" dt="2021-11-10T20:42:21.476" v="3091" actId="27636"/>
          <ac:spMkLst>
            <pc:docMk/>
            <pc:sldMk cId="246665650" sldId="553"/>
            <ac:spMk id="3" creationId="{4FAA4AB0-3D13-4155-A782-ECE35D99D6F5}"/>
          </ac:spMkLst>
        </pc:spChg>
      </pc:sldChg>
      <pc:sldChg chg="addSp delSp modSp add mod setBg modClrScheme chgLayout">
        <pc:chgData name="Louis Davidson" userId="80677fb08b3162e4" providerId="LiveId" clId="{46E0BA81-562D-4410-A76B-4A1EA9337BED}" dt="2021-11-10T20:09:07.387" v="1845"/>
        <pc:sldMkLst>
          <pc:docMk/>
          <pc:sldMk cId="4083179219" sldId="554"/>
        </pc:sldMkLst>
        <pc:spChg chg="mod ord">
          <ac:chgData name="Louis Davidson" userId="80677fb08b3162e4" providerId="LiveId" clId="{46E0BA81-562D-4410-A76B-4A1EA9337BED}" dt="2021-11-10T20:09:07.387" v="1845"/>
          <ac:spMkLst>
            <pc:docMk/>
            <pc:sldMk cId="4083179219" sldId="554"/>
            <ac:spMk id="2" creationId="{00000000-0000-0000-0000-000000000000}"/>
          </ac:spMkLst>
        </pc:spChg>
        <pc:spChg chg="mod ord">
          <ac:chgData name="Louis Davidson" userId="80677fb08b3162e4" providerId="LiveId" clId="{46E0BA81-562D-4410-A76B-4A1EA9337BED}" dt="2021-11-10T19:53:43.226" v="998" actId="26606"/>
          <ac:spMkLst>
            <pc:docMk/>
            <pc:sldMk cId="4083179219" sldId="554"/>
            <ac:spMk id="4" creationId="{00000000-0000-0000-0000-000000000000}"/>
          </ac:spMkLst>
        </pc:spChg>
        <pc:spChg chg="mod">
          <ac:chgData name="Louis Davidson" userId="80677fb08b3162e4" providerId="LiveId" clId="{46E0BA81-562D-4410-A76B-4A1EA9337BED}" dt="2021-11-10T19:53:52.541" v="1001" actId="14100"/>
          <ac:spMkLst>
            <pc:docMk/>
            <pc:sldMk cId="4083179219" sldId="554"/>
            <ac:spMk id="5" creationId="{00000000-0000-0000-0000-000000000000}"/>
          </ac:spMkLst>
        </pc:spChg>
        <pc:spChg chg="add del">
          <ac:chgData name="Louis Davidson" userId="80677fb08b3162e4" providerId="LiveId" clId="{46E0BA81-562D-4410-A76B-4A1EA9337BED}" dt="2021-11-10T19:53:43.226" v="998" actId="26606"/>
          <ac:spMkLst>
            <pc:docMk/>
            <pc:sldMk cId="4083179219" sldId="554"/>
            <ac:spMk id="18" creationId="{0B7C4858-FAA3-4226-A856-193A01910E69}"/>
          </ac:spMkLst>
        </pc:spChg>
        <pc:spChg chg="add del">
          <ac:chgData name="Louis Davidson" userId="80677fb08b3162e4" providerId="LiveId" clId="{46E0BA81-562D-4410-A76B-4A1EA9337BED}" dt="2021-11-10T19:53:43.226" v="998" actId="26606"/>
          <ac:spMkLst>
            <pc:docMk/>
            <pc:sldMk cId="4083179219" sldId="554"/>
            <ac:spMk id="20" creationId="{68C1B503-0291-4E82-A65E-72D604D9F6CF}"/>
          </ac:spMkLst>
        </pc:spChg>
        <pc:spChg chg="add del">
          <ac:chgData name="Louis Davidson" userId="80677fb08b3162e4" providerId="LiveId" clId="{46E0BA81-562D-4410-A76B-4A1EA9337BED}" dt="2021-11-10T19:53:43.226" v="998" actId="26606"/>
          <ac:spMkLst>
            <pc:docMk/>
            <pc:sldMk cId="4083179219" sldId="554"/>
            <ac:spMk id="22" creationId="{B3F836C5-9601-4982-A121-CCA49BF7BA6C}"/>
          </ac:spMkLst>
        </pc:spChg>
        <pc:spChg chg="add del">
          <ac:chgData name="Louis Davidson" userId="80677fb08b3162e4" providerId="LiveId" clId="{46E0BA81-562D-4410-A76B-4A1EA9337BED}" dt="2021-11-10T19:53:43.226" v="998" actId="26606"/>
          <ac:spMkLst>
            <pc:docMk/>
            <pc:sldMk cId="4083179219" sldId="554"/>
            <ac:spMk id="24" creationId="{46CD0D05-FF47-4ABB-841C-0600CADC354B}"/>
          </ac:spMkLst>
        </pc:spChg>
        <pc:spChg chg="add del">
          <ac:chgData name="Louis Davidson" userId="80677fb08b3162e4" providerId="LiveId" clId="{46E0BA81-562D-4410-A76B-4A1EA9337BED}" dt="2021-11-10T19:53:43.226" v="998" actId="26606"/>
          <ac:spMkLst>
            <pc:docMk/>
            <pc:sldMk cId="4083179219" sldId="554"/>
            <ac:spMk id="37" creationId="{D6E5E839-040E-4D3E-B50A-8D803DFE4AE0}"/>
          </ac:spMkLst>
        </pc:spChg>
        <pc:spChg chg="add del">
          <ac:chgData name="Louis Davidson" userId="80677fb08b3162e4" providerId="LiveId" clId="{46E0BA81-562D-4410-A76B-4A1EA9337BED}" dt="2021-11-10T19:53:43.226" v="998" actId="26606"/>
          <ac:spMkLst>
            <pc:docMk/>
            <pc:sldMk cId="4083179219" sldId="554"/>
            <ac:spMk id="39" creationId="{FFF3F4B4-A2E6-47B5-92FB-37BEEAFA4CC0}"/>
          </ac:spMkLst>
        </pc:spChg>
        <pc:spChg chg="add del">
          <ac:chgData name="Louis Davidson" userId="80677fb08b3162e4" providerId="LiveId" clId="{46E0BA81-562D-4410-A76B-4A1EA9337BED}" dt="2021-11-10T19:53:43.226" v="998" actId="26606"/>
          <ac:spMkLst>
            <pc:docMk/>
            <pc:sldMk cId="4083179219" sldId="554"/>
            <ac:spMk id="41" creationId="{1D124D17-3A82-47D5-80C1-F990ABB1E41E}"/>
          </ac:spMkLst>
        </pc:spChg>
        <pc:spChg chg="add del">
          <ac:chgData name="Louis Davidson" userId="80677fb08b3162e4" providerId="LiveId" clId="{46E0BA81-562D-4410-A76B-4A1EA9337BED}" dt="2021-11-10T19:53:43.226" v="998" actId="26606"/>
          <ac:spMkLst>
            <pc:docMk/>
            <pc:sldMk cId="4083179219" sldId="554"/>
            <ac:spMk id="43" creationId="{AB4A78C8-C0E0-45DA-BC2C-2C8D4153BDFC}"/>
          </ac:spMkLst>
        </pc:spChg>
        <pc:grpChg chg="add del">
          <ac:chgData name="Louis Davidson" userId="80677fb08b3162e4" providerId="LiveId" clId="{46E0BA81-562D-4410-A76B-4A1EA9337BED}" dt="2021-11-10T19:53:43.226" v="998" actId="26606"/>
          <ac:grpSpMkLst>
            <pc:docMk/>
            <pc:sldMk cId="4083179219" sldId="554"/>
            <ac:grpSpMk id="10" creationId="{614F7DB2-2747-44B1-8CCD-EA4CF6EABA54}"/>
          </ac:grpSpMkLst>
        </pc:grpChg>
        <pc:grpChg chg="add del">
          <ac:chgData name="Louis Davidson" userId="80677fb08b3162e4" providerId="LiveId" clId="{46E0BA81-562D-4410-A76B-4A1EA9337BED}" dt="2021-11-10T19:53:43.226" v="998" actId="26606"/>
          <ac:grpSpMkLst>
            <pc:docMk/>
            <pc:sldMk cId="4083179219" sldId="554"/>
            <ac:grpSpMk id="29" creationId="{614F7DB2-2747-44B1-8CCD-EA4CF6EABA54}"/>
          </ac:grpSpMkLst>
        </pc:grpChg>
        <pc:cxnChg chg="add del">
          <ac:chgData name="Louis Davidson" userId="80677fb08b3162e4" providerId="LiveId" clId="{46E0BA81-562D-4410-A76B-4A1EA9337BED}" dt="2021-11-10T19:53:43.226" v="998" actId="26606"/>
          <ac:cxnSpMkLst>
            <pc:docMk/>
            <pc:sldMk cId="4083179219" sldId="554"/>
            <ac:cxnSpMk id="16" creationId="{2C02D87C-1E23-4B24-AFE6-A85743C72FDD}"/>
          </ac:cxnSpMkLst>
        </pc:cxnChg>
        <pc:cxnChg chg="add del">
          <ac:chgData name="Louis Davidson" userId="80677fb08b3162e4" providerId="LiveId" clId="{46E0BA81-562D-4410-A76B-4A1EA9337BED}" dt="2021-11-10T19:53:43.226" v="998" actId="26606"/>
          <ac:cxnSpMkLst>
            <pc:docMk/>
            <pc:sldMk cId="4083179219" sldId="554"/>
            <ac:cxnSpMk id="35" creationId="{2C02D87C-1E23-4B24-AFE6-A85743C72FDD}"/>
          </ac:cxnSpMkLst>
        </pc:cxnChg>
      </pc:sldChg>
      <pc:sldChg chg="modSp new mod">
        <pc:chgData name="Louis Davidson" userId="80677fb08b3162e4" providerId="LiveId" clId="{46E0BA81-562D-4410-A76B-4A1EA9337BED}" dt="2021-11-10T19:51:58.467" v="951" actId="27636"/>
        <pc:sldMkLst>
          <pc:docMk/>
          <pc:sldMk cId="82335558" sldId="555"/>
        </pc:sldMkLst>
        <pc:spChg chg="mod">
          <ac:chgData name="Louis Davidson" userId="80677fb08b3162e4" providerId="LiveId" clId="{46E0BA81-562D-4410-A76B-4A1EA9337BED}" dt="2021-11-10T19:48:01.627" v="469" actId="20577"/>
          <ac:spMkLst>
            <pc:docMk/>
            <pc:sldMk cId="82335558" sldId="555"/>
            <ac:spMk id="2" creationId="{EFD51BCB-AE09-404D-BF82-6D1780ABE92F}"/>
          </ac:spMkLst>
        </pc:spChg>
        <pc:spChg chg="mod">
          <ac:chgData name="Louis Davidson" userId="80677fb08b3162e4" providerId="LiveId" clId="{46E0BA81-562D-4410-A76B-4A1EA9337BED}" dt="2021-11-10T19:51:58.467" v="951" actId="27636"/>
          <ac:spMkLst>
            <pc:docMk/>
            <pc:sldMk cId="82335558" sldId="555"/>
            <ac:spMk id="3" creationId="{47606E66-8BBA-47EF-8131-3F1D575D49D8}"/>
          </ac:spMkLst>
        </pc:spChg>
      </pc:sldChg>
      <pc:sldChg chg="modSp add mod">
        <pc:chgData name="Louis Davidson" userId="80677fb08b3162e4" providerId="LiveId" clId="{46E0BA81-562D-4410-A76B-4A1EA9337BED}" dt="2021-11-10T20:02:22.169" v="1417" actId="14"/>
        <pc:sldMkLst>
          <pc:docMk/>
          <pc:sldMk cId="3953399605" sldId="556"/>
        </pc:sldMkLst>
        <pc:spChg chg="mod">
          <ac:chgData name="Louis Davidson" userId="80677fb08b3162e4" providerId="LiveId" clId="{46E0BA81-562D-4410-A76B-4A1EA9337BED}" dt="2021-11-10T19:59:01.863" v="1197" actId="20577"/>
          <ac:spMkLst>
            <pc:docMk/>
            <pc:sldMk cId="3953399605" sldId="556"/>
            <ac:spMk id="2" creationId="{EFD51BCB-AE09-404D-BF82-6D1780ABE92F}"/>
          </ac:spMkLst>
        </pc:spChg>
        <pc:spChg chg="mod">
          <ac:chgData name="Louis Davidson" userId="80677fb08b3162e4" providerId="LiveId" clId="{46E0BA81-562D-4410-A76B-4A1EA9337BED}" dt="2021-11-10T20:02:22.169" v="1417" actId="14"/>
          <ac:spMkLst>
            <pc:docMk/>
            <pc:sldMk cId="3953399605" sldId="556"/>
            <ac:spMk id="3" creationId="{47606E66-8BBA-47EF-8131-3F1D575D49D8}"/>
          </ac:spMkLst>
        </pc:spChg>
      </pc:sldChg>
      <pc:sldChg chg="modSp new mod">
        <pc:chgData name="Louis Davidson" userId="80677fb08b3162e4" providerId="LiveId" clId="{46E0BA81-562D-4410-A76B-4A1EA9337BED}" dt="2021-11-10T20:12:39.886" v="2463" actId="6549"/>
        <pc:sldMkLst>
          <pc:docMk/>
          <pc:sldMk cId="2341715912" sldId="557"/>
        </pc:sldMkLst>
        <pc:spChg chg="mod">
          <ac:chgData name="Louis Davidson" userId="80677fb08b3162e4" providerId="LiveId" clId="{46E0BA81-562D-4410-A76B-4A1EA9337BED}" dt="2021-11-10T20:06:06.148" v="1661" actId="20577"/>
          <ac:spMkLst>
            <pc:docMk/>
            <pc:sldMk cId="2341715912" sldId="557"/>
            <ac:spMk id="2" creationId="{689595C9-2441-4E5A-A911-B2018B10137C}"/>
          </ac:spMkLst>
        </pc:spChg>
        <pc:spChg chg="mod">
          <ac:chgData name="Louis Davidson" userId="80677fb08b3162e4" providerId="LiveId" clId="{46E0BA81-562D-4410-A76B-4A1EA9337BED}" dt="2021-11-10T20:12:39.886" v="2463" actId="6549"/>
          <ac:spMkLst>
            <pc:docMk/>
            <pc:sldMk cId="2341715912" sldId="557"/>
            <ac:spMk id="3" creationId="{1B839A78-7CE0-4ECD-B977-4AB1CE32D500}"/>
          </ac:spMkLst>
        </pc:spChg>
      </pc:sldChg>
      <pc:sldChg chg="modSp new mod">
        <pc:chgData name="Louis Davidson" userId="80677fb08b3162e4" providerId="LiveId" clId="{46E0BA81-562D-4410-A76B-4A1EA9337BED}" dt="2021-11-10T20:41:42.507" v="3075" actId="20577"/>
        <pc:sldMkLst>
          <pc:docMk/>
          <pc:sldMk cId="3243101303" sldId="558"/>
        </pc:sldMkLst>
        <pc:spChg chg="mod">
          <ac:chgData name="Louis Davidson" userId="80677fb08b3162e4" providerId="LiveId" clId="{46E0BA81-562D-4410-A76B-4A1EA9337BED}" dt="2021-11-10T20:14:26.096" v="2663" actId="20577"/>
          <ac:spMkLst>
            <pc:docMk/>
            <pc:sldMk cId="3243101303" sldId="558"/>
            <ac:spMk id="2" creationId="{38313633-E805-43D0-A13E-802C37E88990}"/>
          </ac:spMkLst>
        </pc:spChg>
        <pc:spChg chg="mod">
          <ac:chgData name="Louis Davidson" userId="80677fb08b3162e4" providerId="LiveId" clId="{46E0BA81-562D-4410-A76B-4A1EA9337BED}" dt="2021-11-10T20:41:42.507" v="3075" actId="20577"/>
          <ac:spMkLst>
            <pc:docMk/>
            <pc:sldMk cId="3243101303" sldId="558"/>
            <ac:spMk id="3" creationId="{A27F5476-366A-41B4-9B80-524D2E6E34D9}"/>
          </ac:spMkLst>
        </pc:spChg>
      </pc:sldChg>
      <pc:sldChg chg="modSp new mod">
        <pc:chgData name="Louis Davidson" userId="80677fb08b3162e4" providerId="LiveId" clId="{46E0BA81-562D-4410-A76B-4A1EA9337BED}" dt="2021-11-10T21:14:17.540" v="3540" actId="20577"/>
        <pc:sldMkLst>
          <pc:docMk/>
          <pc:sldMk cId="1009555467" sldId="559"/>
        </pc:sldMkLst>
        <pc:spChg chg="mod">
          <ac:chgData name="Louis Davidson" userId="80677fb08b3162e4" providerId="LiveId" clId="{46E0BA81-562D-4410-A76B-4A1EA9337BED}" dt="2021-11-10T20:43:33.189" v="3109" actId="20577"/>
          <ac:spMkLst>
            <pc:docMk/>
            <pc:sldMk cId="1009555467" sldId="559"/>
            <ac:spMk id="2" creationId="{A3D9160E-5C47-4ABF-B365-42B7E9A27A85}"/>
          </ac:spMkLst>
        </pc:spChg>
        <pc:spChg chg="mod">
          <ac:chgData name="Louis Davidson" userId="80677fb08b3162e4" providerId="LiveId" clId="{46E0BA81-562D-4410-A76B-4A1EA9337BED}" dt="2021-11-10T21:14:17.540" v="3540" actId="20577"/>
          <ac:spMkLst>
            <pc:docMk/>
            <pc:sldMk cId="1009555467" sldId="559"/>
            <ac:spMk id="3" creationId="{9D0A4D3C-2610-4120-B130-66DC7C821826}"/>
          </ac:spMkLst>
        </pc:spChg>
      </pc:sldChg>
    </pc:docChg>
  </pc:docChgLst>
  <pc:docChgLst>
    <pc:chgData name="Louis Davidson" userId="80677fb08b3162e4" providerId="LiveId" clId="{CD30FFF6-21CF-5943-90C3-7B8E9263E6C6}"/>
    <pc:docChg chg="undo redo custSel addSld modSld sldOrd">
      <pc:chgData name="Louis Davidson" userId="80677fb08b3162e4" providerId="LiveId" clId="{CD30FFF6-21CF-5943-90C3-7B8E9263E6C6}" dt="2022-03-15T00:43:55.191" v="698"/>
      <pc:docMkLst>
        <pc:docMk/>
      </pc:docMkLst>
      <pc:sldChg chg="modSp mod">
        <pc:chgData name="Louis Davidson" userId="80677fb08b3162e4" providerId="LiveId" clId="{CD30FFF6-21CF-5943-90C3-7B8E9263E6C6}" dt="2022-03-14T01:03:06.467" v="533" actId="27636"/>
        <pc:sldMkLst>
          <pc:docMk/>
          <pc:sldMk cId="3107432595" sldId="400"/>
        </pc:sldMkLst>
        <pc:spChg chg="mod">
          <ac:chgData name="Louis Davidson" userId="80677fb08b3162e4" providerId="LiveId" clId="{CD30FFF6-21CF-5943-90C3-7B8E9263E6C6}" dt="2022-03-14T01:03:06.467" v="533" actId="27636"/>
          <ac:spMkLst>
            <pc:docMk/>
            <pc:sldMk cId="3107432595" sldId="400"/>
            <ac:spMk id="3" creationId="{00000000-0000-0000-0000-000000000000}"/>
          </ac:spMkLst>
        </pc:spChg>
      </pc:sldChg>
      <pc:sldChg chg="ord modAnim">
        <pc:chgData name="Louis Davidson" userId="80677fb08b3162e4" providerId="LiveId" clId="{CD30FFF6-21CF-5943-90C3-7B8E9263E6C6}" dt="2022-03-15T00:40:06.042" v="696"/>
        <pc:sldMkLst>
          <pc:docMk/>
          <pc:sldMk cId="246665650" sldId="553"/>
        </pc:sldMkLst>
      </pc:sldChg>
      <pc:sldChg chg="modSp mod">
        <pc:chgData name="Louis Davidson" userId="80677fb08b3162e4" providerId="LiveId" clId="{CD30FFF6-21CF-5943-90C3-7B8E9263E6C6}" dt="2022-03-14T01:05:28.951" v="692" actId="20577"/>
        <pc:sldMkLst>
          <pc:docMk/>
          <pc:sldMk cId="1009555467" sldId="559"/>
        </pc:sldMkLst>
        <pc:spChg chg="mod">
          <ac:chgData name="Louis Davidson" userId="80677fb08b3162e4" providerId="LiveId" clId="{CD30FFF6-21CF-5943-90C3-7B8E9263E6C6}" dt="2022-03-14T01:05:28.951" v="692" actId="20577"/>
          <ac:spMkLst>
            <pc:docMk/>
            <pc:sldMk cId="1009555467" sldId="559"/>
            <ac:spMk id="3" creationId="{9D0A4D3C-2610-4120-B130-66DC7C821826}"/>
          </ac:spMkLst>
        </pc:spChg>
      </pc:sldChg>
      <pc:sldChg chg="modSp new mod ord modAnim">
        <pc:chgData name="Louis Davidson" userId="80677fb08b3162e4" providerId="LiveId" clId="{CD30FFF6-21CF-5943-90C3-7B8E9263E6C6}" dt="2022-03-15T00:39:34.117" v="694" actId="20578"/>
        <pc:sldMkLst>
          <pc:docMk/>
          <pc:sldMk cId="703281928" sldId="560"/>
        </pc:sldMkLst>
        <pc:spChg chg="mod">
          <ac:chgData name="Louis Davidson" userId="80677fb08b3162e4" providerId="LiveId" clId="{CD30FFF6-21CF-5943-90C3-7B8E9263E6C6}" dt="2022-03-14T00:51:53.212" v="17" actId="20577"/>
          <ac:spMkLst>
            <pc:docMk/>
            <pc:sldMk cId="703281928" sldId="560"/>
            <ac:spMk id="2" creationId="{FD9911DA-6085-6C42-84EC-50E67D512C8C}"/>
          </ac:spMkLst>
        </pc:spChg>
        <pc:spChg chg="mod">
          <ac:chgData name="Louis Davidson" userId="80677fb08b3162e4" providerId="LiveId" clId="{CD30FFF6-21CF-5943-90C3-7B8E9263E6C6}" dt="2022-03-14T00:53:00.981" v="240" actId="20577"/>
          <ac:spMkLst>
            <pc:docMk/>
            <pc:sldMk cId="703281928" sldId="560"/>
            <ac:spMk id="3" creationId="{EA30B0BA-1540-3B44-A01E-3EBDDA7A9D8B}"/>
          </ac:spMkLst>
        </pc:spChg>
      </pc:sldChg>
      <pc:sldChg chg="addSp delSp modSp new mod modAnim">
        <pc:chgData name="Louis Davidson" userId="80677fb08b3162e4" providerId="LiveId" clId="{CD30FFF6-21CF-5943-90C3-7B8E9263E6C6}" dt="2022-03-15T00:43:55.191" v="698"/>
        <pc:sldMkLst>
          <pc:docMk/>
          <pc:sldMk cId="2111921690" sldId="561"/>
        </pc:sldMkLst>
        <pc:spChg chg="add del mod">
          <ac:chgData name="Louis Davidson" userId="80677fb08b3162e4" providerId="LiveId" clId="{CD30FFF6-21CF-5943-90C3-7B8E9263E6C6}" dt="2022-03-14T00:55:09.375" v="340" actId="478"/>
          <ac:spMkLst>
            <pc:docMk/>
            <pc:sldMk cId="2111921690" sldId="561"/>
            <ac:spMk id="2" creationId="{0031E810-416E-C440-A19D-CD2C3CF28C42}"/>
          </ac:spMkLst>
        </pc:spChg>
        <pc:spChg chg="add del mod">
          <ac:chgData name="Louis Davidson" userId="80677fb08b3162e4" providerId="LiveId" clId="{CD30FFF6-21CF-5943-90C3-7B8E9263E6C6}" dt="2022-03-14T00:55:11.776" v="349" actId="20577"/>
          <ac:spMkLst>
            <pc:docMk/>
            <pc:sldMk cId="2111921690" sldId="561"/>
            <ac:spMk id="3" creationId="{82B5725B-7B06-7A41-8517-A0B87522C486}"/>
          </ac:spMkLst>
        </pc:spChg>
        <pc:spChg chg="add del mod">
          <ac:chgData name="Louis Davidson" userId="80677fb08b3162e4" providerId="LiveId" clId="{CD30FFF6-21CF-5943-90C3-7B8E9263E6C6}" dt="2022-03-14T00:55:09.375" v="340" actId="478"/>
          <ac:spMkLst>
            <pc:docMk/>
            <pc:sldMk cId="2111921690" sldId="561"/>
            <ac:spMk id="17" creationId="{ECED5C3A-A838-2747-994B-C3A54A676538}"/>
          </ac:spMkLst>
        </pc:spChg>
        <pc:spChg chg="add del mod">
          <ac:chgData name="Louis Davidson" userId="80677fb08b3162e4" providerId="LiveId" clId="{CD30FFF6-21CF-5943-90C3-7B8E9263E6C6}" dt="2022-03-14T00:55:09.375" v="340" actId="478"/>
          <ac:spMkLst>
            <pc:docMk/>
            <pc:sldMk cId="2111921690" sldId="561"/>
            <ac:spMk id="19" creationId="{24C6DCAB-D56D-E243-BBF9-DEA05E384BE3}"/>
          </ac:spMkLst>
        </pc:spChg>
        <pc:picChg chg="add del mod">
          <ac:chgData name="Louis Davidson" userId="80677fb08b3162e4" providerId="LiveId" clId="{CD30FFF6-21CF-5943-90C3-7B8E9263E6C6}" dt="2022-03-14T00:55:11.630" v="348" actId="931"/>
          <ac:picMkLst>
            <pc:docMk/>
            <pc:sldMk cId="2111921690" sldId="561"/>
            <ac:picMk id="5" creationId="{3C49E92F-25A5-BD4E-A33A-C3A514024870}"/>
          </ac:picMkLst>
        </pc:picChg>
        <pc:picChg chg="add del mod">
          <ac:chgData name="Louis Davidson" userId="80677fb08b3162e4" providerId="LiveId" clId="{CD30FFF6-21CF-5943-90C3-7B8E9263E6C6}" dt="2022-03-14T00:55:11.630" v="348" actId="931"/>
          <ac:picMkLst>
            <pc:docMk/>
            <pc:sldMk cId="2111921690" sldId="561"/>
            <ac:picMk id="7" creationId="{58106B2B-F490-E143-B917-B7516BA4EE0C}"/>
          </ac:picMkLst>
        </pc:picChg>
        <pc:picChg chg="add del mod">
          <ac:chgData name="Louis Davidson" userId="80677fb08b3162e4" providerId="LiveId" clId="{CD30FFF6-21CF-5943-90C3-7B8E9263E6C6}" dt="2022-03-14T00:55:11.630" v="348" actId="931"/>
          <ac:picMkLst>
            <pc:docMk/>
            <pc:sldMk cId="2111921690" sldId="561"/>
            <ac:picMk id="9" creationId="{3D2B0001-B3D7-CD40-80D0-6358C9C513BE}"/>
          </ac:picMkLst>
        </pc:picChg>
        <pc:picChg chg="add del mod">
          <ac:chgData name="Louis Davidson" userId="80677fb08b3162e4" providerId="LiveId" clId="{CD30FFF6-21CF-5943-90C3-7B8E9263E6C6}" dt="2022-03-14T00:55:11.630" v="348" actId="931"/>
          <ac:picMkLst>
            <pc:docMk/>
            <pc:sldMk cId="2111921690" sldId="561"/>
            <ac:picMk id="11" creationId="{6649A051-87B5-1143-96F2-42DD64AEB3A0}"/>
          </ac:picMkLst>
        </pc:picChg>
        <pc:picChg chg="add del mod">
          <ac:chgData name="Louis Davidson" userId="80677fb08b3162e4" providerId="LiveId" clId="{CD30FFF6-21CF-5943-90C3-7B8E9263E6C6}" dt="2022-03-14T00:55:11.630" v="348" actId="931"/>
          <ac:picMkLst>
            <pc:docMk/>
            <pc:sldMk cId="2111921690" sldId="561"/>
            <ac:picMk id="13" creationId="{0E1C6C17-115B-9C49-8C12-6AFF6EFD94D3}"/>
          </ac:picMkLst>
        </pc:picChg>
        <pc:picChg chg="add del mod">
          <ac:chgData name="Louis Davidson" userId="80677fb08b3162e4" providerId="LiveId" clId="{CD30FFF6-21CF-5943-90C3-7B8E9263E6C6}" dt="2022-03-14T00:55:11.630" v="348" actId="931"/>
          <ac:picMkLst>
            <pc:docMk/>
            <pc:sldMk cId="2111921690" sldId="561"/>
            <ac:picMk id="15" creationId="{9FC3E8F4-0662-A142-8A2B-2EC5CE53FB29}"/>
          </ac:picMkLst>
        </pc:picChg>
        <pc:picChg chg="add mod">
          <ac:chgData name="Louis Davidson" userId="80677fb08b3162e4" providerId="LiveId" clId="{CD30FFF6-21CF-5943-90C3-7B8E9263E6C6}" dt="2022-03-14T00:57:31.211" v="366" actId="1076"/>
          <ac:picMkLst>
            <pc:docMk/>
            <pc:sldMk cId="2111921690" sldId="561"/>
            <ac:picMk id="21" creationId="{252F7696-7D51-3046-BD80-789324EBC363}"/>
          </ac:picMkLst>
        </pc:picChg>
        <pc:picChg chg="add mod">
          <ac:chgData name="Louis Davidson" userId="80677fb08b3162e4" providerId="LiveId" clId="{CD30FFF6-21CF-5943-90C3-7B8E9263E6C6}" dt="2022-03-14T00:57:37.491" v="368" actId="1076"/>
          <ac:picMkLst>
            <pc:docMk/>
            <pc:sldMk cId="2111921690" sldId="561"/>
            <ac:picMk id="23" creationId="{CFBD71DA-F31C-9F4D-8926-00935632E569}"/>
          </ac:picMkLst>
        </pc:picChg>
        <pc:picChg chg="add del mod">
          <ac:chgData name="Louis Davidson" userId="80677fb08b3162e4" providerId="LiveId" clId="{CD30FFF6-21CF-5943-90C3-7B8E9263E6C6}" dt="2022-03-14T00:57:20.307" v="362" actId="478"/>
          <ac:picMkLst>
            <pc:docMk/>
            <pc:sldMk cId="2111921690" sldId="561"/>
            <ac:picMk id="25" creationId="{A1E5C9E0-4E47-3C41-82CD-9B3882492EDD}"/>
          </ac:picMkLst>
        </pc:picChg>
        <pc:picChg chg="add mod">
          <ac:chgData name="Louis Davidson" userId="80677fb08b3162e4" providerId="LiveId" clId="{CD30FFF6-21CF-5943-90C3-7B8E9263E6C6}" dt="2022-03-14T00:57:18.812" v="361" actId="1076"/>
          <ac:picMkLst>
            <pc:docMk/>
            <pc:sldMk cId="2111921690" sldId="561"/>
            <ac:picMk id="27" creationId="{B895A951-C700-E54C-A202-6D785169C3C0}"/>
          </ac:picMkLst>
        </pc:picChg>
        <pc:picChg chg="add mod">
          <ac:chgData name="Louis Davidson" userId="80677fb08b3162e4" providerId="LiveId" clId="{CD30FFF6-21CF-5943-90C3-7B8E9263E6C6}" dt="2022-03-14T00:57:11.511" v="358" actId="14100"/>
          <ac:picMkLst>
            <pc:docMk/>
            <pc:sldMk cId="2111921690" sldId="561"/>
            <ac:picMk id="29" creationId="{9557CB53-E8CF-D047-B64F-BF6E2CD6E1F6}"/>
          </ac:picMkLst>
        </pc:picChg>
        <pc:picChg chg="add mod">
          <ac:chgData name="Louis Davidson" userId="80677fb08b3162e4" providerId="LiveId" clId="{CD30FFF6-21CF-5943-90C3-7B8E9263E6C6}" dt="2022-03-14T00:57:52.618" v="369" actId="1076"/>
          <ac:picMkLst>
            <pc:docMk/>
            <pc:sldMk cId="2111921690" sldId="561"/>
            <ac:picMk id="31" creationId="{90BC16B6-C37E-F84E-B380-3CBA37E54FD3}"/>
          </ac:picMkLst>
        </pc:picChg>
      </pc:sldChg>
      <pc:sldChg chg="addSp delSp modSp add mod ord">
        <pc:chgData name="Louis Davidson" userId="80677fb08b3162e4" providerId="LiveId" clId="{CD30FFF6-21CF-5943-90C3-7B8E9263E6C6}" dt="2022-03-15T00:39:36.514" v="695" actId="20578"/>
        <pc:sldMkLst>
          <pc:docMk/>
          <pc:sldMk cId="3179384937" sldId="562"/>
        </pc:sldMkLst>
        <pc:spChg chg="mod">
          <ac:chgData name="Louis Davidson" userId="80677fb08b3162e4" providerId="LiveId" clId="{CD30FFF6-21CF-5943-90C3-7B8E9263E6C6}" dt="2022-03-14T01:01:48.449" v="484" actId="20577"/>
          <ac:spMkLst>
            <pc:docMk/>
            <pc:sldMk cId="3179384937" sldId="562"/>
            <ac:spMk id="2" creationId="{0031E810-416E-C440-A19D-CD2C3CF28C42}"/>
          </ac:spMkLst>
        </pc:spChg>
        <pc:spChg chg="del">
          <ac:chgData name="Louis Davidson" userId="80677fb08b3162e4" providerId="LiveId" clId="{CD30FFF6-21CF-5943-90C3-7B8E9263E6C6}" dt="2022-03-14T00:59:33.460" v="395" actId="478"/>
          <ac:spMkLst>
            <pc:docMk/>
            <pc:sldMk cId="3179384937" sldId="562"/>
            <ac:spMk id="3" creationId="{82B5725B-7B06-7A41-8517-A0B87522C486}"/>
          </ac:spMkLst>
        </pc:spChg>
        <pc:spChg chg="add del mod">
          <ac:chgData name="Louis Davidson" userId="80677fb08b3162e4" providerId="LiveId" clId="{CD30FFF6-21CF-5943-90C3-7B8E9263E6C6}" dt="2022-03-14T00:59:36.321" v="396" actId="478"/>
          <ac:spMkLst>
            <pc:docMk/>
            <pc:sldMk cId="3179384937" sldId="562"/>
            <ac:spMk id="13" creationId="{C011A553-A449-7A4A-AD3E-FEFAC8B0729E}"/>
          </ac:spMkLst>
        </pc:spChg>
        <pc:spChg chg="add mod">
          <ac:chgData name="Louis Davidson" userId="80677fb08b3162e4" providerId="LiveId" clId="{CD30FFF6-21CF-5943-90C3-7B8E9263E6C6}" dt="2022-03-14T01:02:30.745" v="531" actId="20577"/>
          <ac:spMkLst>
            <pc:docMk/>
            <pc:sldMk cId="3179384937" sldId="562"/>
            <ac:spMk id="19" creationId="{E3FA15A4-7D2B-D24C-929F-E0F85F8B1F57}"/>
          </ac:spMkLst>
        </pc:spChg>
        <pc:picChg chg="add mod">
          <ac:chgData name="Louis Davidson" userId="80677fb08b3162e4" providerId="LiveId" clId="{CD30FFF6-21CF-5943-90C3-7B8E9263E6C6}" dt="2022-03-14T01:02:23.959" v="528" actId="14100"/>
          <ac:picMkLst>
            <pc:docMk/>
            <pc:sldMk cId="3179384937" sldId="562"/>
            <ac:picMk id="5" creationId="{6B7548F6-E8D9-9D4D-8982-04A0F99E6AB0}"/>
          </ac:picMkLst>
        </pc:picChg>
        <pc:picChg chg="add mod">
          <ac:chgData name="Louis Davidson" userId="80677fb08b3162e4" providerId="LiveId" clId="{CD30FFF6-21CF-5943-90C3-7B8E9263E6C6}" dt="2022-03-14T01:02:16.426" v="525" actId="14100"/>
          <ac:picMkLst>
            <pc:docMk/>
            <pc:sldMk cId="3179384937" sldId="562"/>
            <ac:picMk id="7" creationId="{DA3686F4-EA13-3E45-B20C-E9B1B43A1C3D}"/>
          </ac:picMkLst>
        </pc:picChg>
        <pc:picChg chg="add mod">
          <ac:chgData name="Louis Davidson" userId="80677fb08b3162e4" providerId="LiveId" clId="{CD30FFF6-21CF-5943-90C3-7B8E9263E6C6}" dt="2022-03-14T01:02:16.426" v="525" actId="14100"/>
          <ac:picMkLst>
            <pc:docMk/>
            <pc:sldMk cId="3179384937" sldId="562"/>
            <ac:picMk id="9" creationId="{23CE2AC5-A96B-CB4D-9B0D-C37232091EB8}"/>
          </ac:picMkLst>
        </pc:picChg>
        <pc:picChg chg="add mod">
          <ac:chgData name="Louis Davidson" userId="80677fb08b3162e4" providerId="LiveId" clId="{CD30FFF6-21CF-5943-90C3-7B8E9263E6C6}" dt="2022-03-14T01:02:16.426" v="525" actId="14100"/>
          <ac:picMkLst>
            <pc:docMk/>
            <pc:sldMk cId="3179384937" sldId="562"/>
            <ac:picMk id="11" creationId="{486B6BBF-9F27-F04B-BFA2-4E8E67A1798F}"/>
          </ac:picMkLst>
        </pc:picChg>
        <pc:picChg chg="del">
          <ac:chgData name="Louis Davidson" userId="80677fb08b3162e4" providerId="LiveId" clId="{CD30FFF6-21CF-5943-90C3-7B8E9263E6C6}" dt="2022-03-14T00:58:08.440" v="371" actId="478"/>
          <ac:picMkLst>
            <pc:docMk/>
            <pc:sldMk cId="3179384937" sldId="562"/>
            <ac:picMk id="21" creationId="{252F7696-7D51-3046-BD80-789324EBC363}"/>
          </ac:picMkLst>
        </pc:picChg>
        <pc:picChg chg="del">
          <ac:chgData name="Louis Davidson" userId="80677fb08b3162e4" providerId="LiveId" clId="{CD30FFF6-21CF-5943-90C3-7B8E9263E6C6}" dt="2022-03-14T00:58:09.200" v="372" actId="478"/>
          <ac:picMkLst>
            <pc:docMk/>
            <pc:sldMk cId="3179384937" sldId="562"/>
            <ac:picMk id="23" creationId="{CFBD71DA-F31C-9F4D-8926-00935632E569}"/>
          </ac:picMkLst>
        </pc:picChg>
        <pc:picChg chg="mod">
          <ac:chgData name="Louis Davidson" userId="80677fb08b3162e4" providerId="LiveId" clId="{CD30FFF6-21CF-5943-90C3-7B8E9263E6C6}" dt="2022-03-14T01:02:16.426" v="525" actId="14100"/>
          <ac:picMkLst>
            <pc:docMk/>
            <pc:sldMk cId="3179384937" sldId="562"/>
            <ac:picMk id="27" creationId="{B895A951-C700-E54C-A202-6D785169C3C0}"/>
          </ac:picMkLst>
        </pc:picChg>
        <pc:picChg chg="del">
          <ac:chgData name="Louis Davidson" userId="80677fb08b3162e4" providerId="LiveId" clId="{CD30FFF6-21CF-5943-90C3-7B8E9263E6C6}" dt="2022-03-14T00:58:13.610" v="373" actId="478"/>
          <ac:picMkLst>
            <pc:docMk/>
            <pc:sldMk cId="3179384937" sldId="562"/>
            <ac:picMk id="29" creationId="{9557CB53-E8CF-D047-B64F-BF6E2CD6E1F6}"/>
          </ac:picMkLst>
        </pc:picChg>
        <pc:picChg chg="del">
          <ac:chgData name="Louis Davidson" userId="80677fb08b3162e4" providerId="LiveId" clId="{CD30FFF6-21CF-5943-90C3-7B8E9263E6C6}" dt="2022-03-14T00:58:14.812" v="374" actId="478"/>
          <ac:picMkLst>
            <pc:docMk/>
            <pc:sldMk cId="3179384937" sldId="562"/>
            <ac:picMk id="31" creationId="{90BC16B6-C37E-F84E-B380-3CBA37E54FD3}"/>
          </ac:picMkLst>
        </pc:picChg>
      </pc:sldChg>
      <pc:sldChg chg="modSp add mod modAnim">
        <pc:chgData name="Louis Davidson" userId="80677fb08b3162e4" providerId="LiveId" clId="{CD30FFF6-21CF-5943-90C3-7B8E9263E6C6}" dt="2022-03-14T01:04:06.612" v="627" actId="6549"/>
        <pc:sldMkLst>
          <pc:docMk/>
          <pc:sldMk cId="3832556196" sldId="563"/>
        </pc:sldMkLst>
        <pc:spChg chg="mod">
          <ac:chgData name="Louis Davidson" userId="80677fb08b3162e4" providerId="LiveId" clId="{CD30FFF6-21CF-5943-90C3-7B8E9263E6C6}" dt="2022-03-14T01:03:42.788" v="575" actId="20577"/>
          <ac:spMkLst>
            <pc:docMk/>
            <pc:sldMk cId="3832556196" sldId="563"/>
            <ac:spMk id="2" creationId="{00000000-0000-0000-0000-000000000000}"/>
          </ac:spMkLst>
        </pc:spChg>
        <pc:spChg chg="mod">
          <ac:chgData name="Louis Davidson" userId="80677fb08b3162e4" providerId="LiveId" clId="{CD30FFF6-21CF-5943-90C3-7B8E9263E6C6}" dt="2022-03-14T01:04:06.612" v="627" actId="6549"/>
          <ac:spMkLst>
            <pc:docMk/>
            <pc:sldMk cId="3832556196" sldId="563"/>
            <ac:spMk id="3" creationId="{00000000-0000-0000-0000-000000000000}"/>
          </ac:spMkLst>
        </pc:spChg>
      </pc:sldChg>
    </pc:docChg>
  </pc:docChgLst>
  <pc:docChgLst>
    <pc:chgData name="Louis Davidson" userId="80677fb08b3162e4" providerId="Windows Live" clId="Web-{D11F277A-1240-486B-971F-4DBA3373C555}"/>
    <pc:docChg chg="delSld modSld">
      <pc:chgData name="Louis Davidson" userId="80677fb08b3162e4" providerId="Windows Live" clId="Web-{D11F277A-1240-486B-971F-4DBA3373C555}" dt="2022-03-15T01:24:50.473" v="30" actId="20577"/>
      <pc:docMkLst>
        <pc:docMk/>
      </pc:docMkLst>
      <pc:sldChg chg="modSp">
        <pc:chgData name="Louis Davidson" userId="80677fb08b3162e4" providerId="Windows Live" clId="Web-{D11F277A-1240-486B-971F-4DBA3373C555}" dt="2022-03-15T00:33:57.562" v="1" actId="20577"/>
        <pc:sldMkLst>
          <pc:docMk/>
          <pc:sldMk cId="2368454425" sldId="256"/>
        </pc:sldMkLst>
        <pc:spChg chg="mod">
          <ac:chgData name="Louis Davidson" userId="80677fb08b3162e4" providerId="Windows Live" clId="Web-{D11F277A-1240-486B-971F-4DBA3373C555}" dt="2022-03-15T00:33:57.562" v="1" actId="20577"/>
          <ac:spMkLst>
            <pc:docMk/>
            <pc:sldMk cId="2368454425" sldId="256"/>
            <ac:spMk id="2" creationId="{9B96E071-EED7-449E-8A85-BA7D2B8A8F1F}"/>
          </ac:spMkLst>
        </pc:spChg>
      </pc:sldChg>
      <pc:sldChg chg="del">
        <pc:chgData name="Louis Davidson" userId="80677fb08b3162e4" providerId="Windows Live" clId="Web-{D11F277A-1240-486B-971F-4DBA3373C555}" dt="2022-03-15T00:50:52.345" v="5"/>
        <pc:sldMkLst>
          <pc:docMk/>
          <pc:sldMk cId="3107432595" sldId="400"/>
        </pc:sldMkLst>
      </pc:sldChg>
      <pc:sldChg chg="modSp addAnim modAnim">
        <pc:chgData name="Louis Davidson" userId="80677fb08b3162e4" providerId="Windows Live" clId="Web-{D11F277A-1240-486B-971F-4DBA3373C555}" dt="2022-03-15T00:54:24.115" v="19" actId="20577"/>
        <pc:sldMkLst>
          <pc:docMk/>
          <pc:sldMk cId="246665650" sldId="553"/>
        </pc:sldMkLst>
        <pc:spChg chg="mod">
          <ac:chgData name="Louis Davidson" userId="80677fb08b3162e4" providerId="Windows Live" clId="Web-{D11F277A-1240-486B-971F-4DBA3373C555}" dt="2022-03-15T00:54:24.115" v="19" actId="20577"/>
          <ac:spMkLst>
            <pc:docMk/>
            <pc:sldMk cId="246665650" sldId="553"/>
            <ac:spMk id="3" creationId="{4FAA4AB0-3D13-4155-A782-ECE35D99D6F5}"/>
          </ac:spMkLst>
        </pc:spChg>
      </pc:sldChg>
      <pc:sldChg chg="addAnim modAnim">
        <pc:chgData name="Louis Davidson" userId="80677fb08b3162e4" providerId="Windows Live" clId="Web-{D11F277A-1240-486B-971F-4DBA3373C555}" dt="2022-03-15T00:52:39.082" v="8"/>
        <pc:sldMkLst>
          <pc:docMk/>
          <pc:sldMk cId="82335558" sldId="555"/>
        </pc:sldMkLst>
      </pc:sldChg>
      <pc:sldChg chg="addAnim modAnim">
        <pc:chgData name="Louis Davidson" userId="80677fb08b3162e4" providerId="Windows Live" clId="Web-{D11F277A-1240-486B-971F-4DBA3373C555}" dt="2022-03-15T00:52:57.066" v="11"/>
        <pc:sldMkLst>
          <pc:docMk/>
          <pc:sldMk cId="3953399605" sldId="556"/>
        </pc:sldMkLst>
      </pc:sldChg>
      <pc:sldChg chg="modSp addAnim modAnim">
        <pc:chgData name="Louis Davidson" userId="80677fb08b3162e4" providerId="Windows Live" clId="Web-{D11F277A-1240-486B-971F-4DBA3373C555}" dt="2022-03-15T01:08:21.426" v="23" actId="20577"/>
        <pc:sldMkLst>
          <pc:docMk/>
          <pc:sldMk cId="2341715912" sldId="557"/>
        </pc:sldMkLst>
        <pc:spChg chg="mod">
          <ac:chgData name="Louis Davidson" userId="80677fb08b3162e4" providerId="Windows Live" clId="Web-{D11F277A-1240-486B-971F-4DBA3373C555}" dt="2022-03-15T01:08:21.426" v="23" actId="20577"/>
          <ac:spMkLst>
            <pc:docMk/>
            <pc:sldMk cId="2341715912" sldId="557"/>
            <ac:spMk id="3" creationId="{1B839A78-7CE0-4ECD-B977-4AB1CE32D500}"/>
          </ac:spMkLst>
        </pc:spChg>
      </pc:sldChg>
      <pc:sldChg chg="modSp addAnim modAnim">
        <pc:chgData name="Louis Davidson" userId="80677fb08b3162e4" providerId="Windows Live" clId="Web-{D11F277A-1240-486B-971F-4DBA3373C555}" dt="2022-03-15T01:24:50.473" v="30" actId="20577"/>
        <pc:sldMkLst>
          <pc:docMk/>
          <pc:sldMk cId="3243101303" sldId="558"/>
        </pc:sldMkLst>
        <pc:spChg chg="mod">
          <ac:chgData name="Louis Davidson" userId="80677fb08b3162e4" providerId="Windows Live" clId="Web-{D11F277A-1240-486B-971F-4DBA3373C555}" dt="2022-03-15T01:24:50.473" v="30" actId="20577"/>
          <ac:spMkLst>
            <pc:docMk/>
            <pc:sldMk cId="3243101303" sldId="558"/>
            <ac:spMk id="3" creationId="{A27F5476-366A-41B4-9B80-524D2E6E34D9}"/>
          </ac:spMkLst>
        </pc:spChg>
      </pc:sldChg>
      <pc:sldChg chg="addAnim modAnim">
        <pc:chgData name="Louis Davidson" userId="80677fb08b3162e4" providerId="Windows Live" clId="Web-{D11F277A-1240-486B-971F-4DBA3373C555}" dt="2022-03-15T00:53:34.364" v="17"/>
        <pc:sldMkLst>
          <pc:docMk/>
          <pc:sldMk cId="1009555467" sldId="559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tr.ee/drsql" TargetMode="External"/><Relationship Id="rId2" Type="http://schemas.openxmlformats.org/officeDocument/2006/relationships/hyperlink" Target="mailto:drsql@hot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inktr.ee/drsq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6E071-EED7-449E-8A85-BA7D2B8A8F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/>
              <a:t>Database Design Chat 014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45FBF4-E6D9-4C00-AFDF-AC080690B6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How do you tell one thing from another?</a:t>
            </a:r>
          </a:p>
        </p:txBody>
      </p:sp>
    </p:spTree>
    <p:extLst>
      <p:ext uri="{BB962C8B-B14F-4D97-AF65-F5344CB8AC3E}">
        <p14:creationId xmlns:p14="http://schemas.microsoft.com/office/powerpoint/2010/main" val="2368454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51BCB-AE09-404D-BF82-6D1780ABE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Selective Uniqueness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06E66-8BBA-47EF-8131-3F1D575D4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Handling the case where values of a certain type need to be unique</a:t>
            </a:r>
          </a:p>
          <a:p>
            <a:r>
              <a:rPr lang="en-US"/>
              <a:t>Common cases:</a:t>
            </a:r>
          </a:p>
          <a:p>
            <a:pPr lvl="1"/>
            <a:r>
              <a:rPr lang="en-US"/>
              <a:t>Employee Government ID</a:t>
            </a:r>
          </a:p>
          <a:p>
            <a:pPr lvl="1"/>
            <a:r>
              <a:rPr lang="en-US"/>
              <a:t>Only 1 primary contact per account </a:t>
            </a:r>
          </a:p>
          <a:p>
            <a:pPr lvl="1"/>
            <a:r>
              <a:rPr lang="en-US"/>
              <a:t>1 active address</a:t>
            </a:r>
          </a:p>
          <a:p>
            <a:endParaRPr lang="en-US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39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11FACCD-8B95-4879-B20F-26F41E8BC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B2A7AA-2C45-40F0-B861-4EB9AA9F6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innerShdw blurRad="63500" dist="508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635508"/>
            <a:ext cx="3354470" cy="55869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Example:</a:t>
            </a:r>
            <a:br>
              <a:rPr lang="en-US" sz="4800">
                <a:solidFill>
                  <a:srgbClr val="FFFFFF"/>
                </a:solidFill>
              </a:rPr>
            </a:br>
            <a:r>
              <a:rPr lang="en-US" sz="4800">
                <a:solidFill>
                  <a:srgbClr val="FFFFFF"/>
                </a:solidFill>
              </a:rPr>
              <a:t>Selective Uniqueness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CE3689C-E8F8-4542-8800-E68B764AF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746" y="0"/>
            <a:ext cx="7537704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456262" y="793889"/>
            <a:ext cx="5935673" cy="51747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TABLE Employee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EmployeeId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 PRIMARY KEY,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EmployeeNumber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char(10) NOT NULL UNIQUE,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DriversLicenseNumber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varchar(100) NULL,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DriversLicenseState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char(2) NULL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CHECK ((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DriversLicenseNumber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NULL 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AND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DriversLicenseState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NULL)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OR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(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DriversLicenseNumber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NOT NULL 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AND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DriversLicenseState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NOT NULL))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UNIQUE INDEX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AKDriversLicense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ON 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Employee(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DriversLicenseNumber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DriversLicenseState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DriversLicenseNumber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NOT NULL;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800704" y="6048866"/>
            <a:ext cx="542697" cy="279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46B8632-9C33-41C9-970C-520751219066}" type="slidenum">
              <a:rPr lang="en-US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11</a:t>
            </a:fld>
            <a:endParaRPr lang="en-US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2467CA7-F767-4582-9BB7-0B1AF75D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310" y="320040"/>
            <a:ext cx="6894576" cy="6217920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447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95C9-2441-4E5A-A911-B2018B101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Fake Uniqueness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39A78-7CE0-4ECD-B977-4AB1CE32D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90000"/>
              </a:lnSpc>
            </a:pPr>
            <a:r>
              <a:rPr lang="en-US" sz="2400">
                <a:solidFill>
                  <a:schemeClr val="tx1"/>
                </a:solidFill>
              </a:rPr>
              <a:t>Thinking back to Relational Form, every row should be unique.</a:t>
            </a:r>
            <a:r>
              <a:rPr lang="en-US">
                <a:solidFill>
                  <a:schemeClr val="tx1"/>
                </a:solidFill>
              </a:rPr>
              <a:t> </a:t>
            </a:r>
            <a:endParaRPr lang="en-US" sz="240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2400">
                <a:solidFill>
                  <a:schemeClr val="tx1"/>
                </a:solidFill>
              </a:rPr>
              <a:t>Sometimes this isn’t possible</a:t>
            </a:r>
          </a:p>
          <a:p>
            <a:pPr lvl="1">
              <a:lnSpc>
                <a:spcPct val="90000"/>
              </a:lnSpc>
            </a:pPr>
            <a:r>
              <a:rPr lang="en-US">
                <a:solidFill>
                  <a:schemeClr val="tx1"/>
                </a:solidFill>
              </a:rPr>
              <a:t>Capture events from devices may not be 100% unique from each other</a:t>
            </a:r>
          </a:p>
          <a:p>
            <a:pPr lvl="2">
              <a:lnSpc>
                <a:spcPct val="90000"/>
              </a:lnSpc>
            </a:pPr>
            <a:r>
              <a:rPr lang="en-US">
                <a:solidFill>
                  <a:schemeClr val="tx1"/>
                </a:solidFill>
              </a:rPr>
              <a:t>Multiple logged multiple actions may have the exact same moment instant</a:t>
            </a:r>
          </a:p>
          <a:p>
            <a:pPr lvl="1">
              <a:lnSpc>
                <a:spcPct val="90000"/>
              </a:lnSpc>
            </a:pPr>
            <a:r>
              <a:rPr lang="en-US">
                <a:solidFill>
                  <a:schemeClr val="tx1"/>
                </a:solidFill>
              </a:rPr>
              <a:t>Systems may not provide you unique details</a:t>
            </a:r>
          </a:p>
          <a:p>
            <a:pPr>
              <a:lnSpc>
                <a:spcPct val="90000"/>
              </a:lnSpc>
            </a:pPr>
            <a:r>
              <a:rPr lang="en-US">
                <a:solidFill>
                  <a:schemeClr val="tx1"/>
                </a:solidFill>
              </a:rPr>
              <a:t>Sometimes may actually be “Partial Uniqueness”</a:t>
            </a:r>
          </a:p>
          <a:p>
            <a:pPr lvl="1">
              <a:lnSpc>
                <a:spcPct val="90000"/>
              </a:lnSpc>
            </a:pPr>
            <a:r>
              <a:rPr lang="en-US">
                <a:solidFill>
                  <a:schemeClr val="tx1"/>
                </a:solidFill>
              </a:rPr>
              <a:t>Important to include in your key as much identifying information as you have</a:t>
            </a:r>
          </a:p>
          <a:p>
            <a:pPr lvl="1">
              <a:lnSpc>
                <a:spcPct val="90000"/>
              </a:lnSpc>
            </a:pPr>
            <a:r>
              <a:rPr lang="en-US">
                <a:solidFill>
                  <a:schemeClr val="tx1"/>
                </a:solidFill>
              </a:rPr>
              <a:t>Example: 10 devices are sending data, the device identifier should be part of your key</a:t>
            </a:r>
          </a:p>
          <a:p>
            <a:pPr>
              <a:lnSpc>
                <a:spcPct val="90000"/>
              </a:lnSpc>
            </a:pPr>
            <a:r>
              <a:rPr lang="en-US" sz="2400">
                <a:solidFill>
                  <a:schemeClr val="tx1"/>
                </a:solidFill>
              </a:rPr>
              <a:t>Alternatively, you throw away duplicated readings, though I generally don’t favor such an approach, as it actually complicates programming.</a:t>
            </a:r>
            <a:r>
              <a:rPr lang="en-US">
                <a:solidFill>
                  <a:schemeClr val="tx1"/>
                </a:solidFill>
              </a:rPr>
              <a:t> </a:t>
            </a:r>
            <a:endParaRPr lang="en-US" sz="240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2400">
                <a:solidFill>
                  <a:schemeClr val="tx1"/>
                </a:solidFill>
              </a:rPr>
              <a:t>In some cases, you might even leave off the alternate key and just let data stream in, with the surrogate treated as a sequence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15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B7C4858-FAA3-4226-A856-193A01910E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8C1B503-0291-4E82-A65E-72D604D9F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F836C5-9601-4982-A121-CCA49BF7B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bg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108" y="954756"/>
            <a:ext cx="2730414" cy="49460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Fake Uniqueness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CD0D05-FF47-4ABB-841C-0600CADC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150360" y="469900"/>
            <a:ext cx="5953630" cy="54059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TABLE Device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DeviceId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 PRIMARY KEY,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DeviceNumber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char(10) NOT NULL UNIQUE,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endParaRPr lang="en-US" sz="1200" b="1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TABLE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DeviceReading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DeviceReadingId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 IDENTITY  PRIMARY KEY,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DeviceId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 REFERENCES Device(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DeviceId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ReadingTime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datetime2(0) NOT NULL, --To the second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ReadingSequence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NULL, --*</a:t>
            </a:r>
            <a:b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UNIQUE (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DeviceId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ReadingSequence</a:t>
            </a: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--*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61294" y="5969000"/>
            <a:ext cx="542697" cy="279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46B8632-9C33-41C9-970C-520751219066}" type="slidenum">
              <a:rPr lang="en-US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13</a:t>
            </a:fld>
            <a:endParaRPr lang="en-US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9595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9160E-5C47-4ABF-B365-42B7E9A27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Likely Uniqueness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A4D3C-2610-4120-B130-66DC7C821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Sometimes you can’t tell two items apart with the same data</a:t>
            </a:r>
          </a:p>
          <a:p>
            <a:r>
              <a:rPr lang="en-US"/>
              <a:t>People are the best example:</a:t>
            </a:r>
          </a:p>
          <a:p>
            <a:pPr lvl="1"/>
            <a:r>
              <a:rPr lang="en-US"/>
              <a:t>Two people named Louis Davidson show up in a list</a:t>
            </a:r>
          </a:p>
          <a:p>
            <a:pPr lvl="2"/>
            <a:r>
              <a:rPr lang="en-US"/>
              <a:t>Maybe at the same address… with the same phone number… </a:t>
            </a:r>
          </a:p>
          <a:p>
            <a:pPr lvl="1"/>
            <a:r>
              <a:rPr lang="en-US"/>
              <a:t>Are they the same person? two people? </a:t>
            </a:r>
          </a:p>
          <a:p>
            <a:pPr lvl="1"/>
            <a:r>
              <a:rPr lang="en-US"/>
              <a:t>Three people (because someone assumed two of them were actually one?)</a:t>
            </a:r>
          </a:p>
          <a:p>
            <a:r>
              <a:rPr lang="en-US"/>
              <a:t>While you can’t assume that Louis Davidson and Louis Davidson are the same…</a:t>
            </a:r>
          </a:p>
          <a:p>
            <a:pPr lvl="1"/>
            <a:r>
              <a:rPr lang="en-US"/>
              <a:t>They likely are… </a:t>
            </a:r>
          </a:p>
        </p:txBody>
      </p:sp>
    </p:spTree>
    <p:extLst>
      <p:ext uri="{BB962C8B-B14F-4D97-AF65-F5344CB8AC3E}">
        <p14:creationId xmlns:p14="http://schemas.microsoft.com/office/powerpoint/2010/main" val="100955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Realism Tip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Avoid getting hung up on structural details too early as you design. </a:t>
            </a:r>
          </a:p>
          <a:p>
            <a:r>
              <a:rPr lang="en-US"/>
              <a:t>Designs start out nebulous and moves toward an implementation</a:t>
            </a:r>
          </a:p>
          <a:p>
            <a:r>
              <a:rPr lang="en-US"/>
              <a:t>Just because you can’t think of how to implement something doesn’t mean you don’t model it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34BE4-DA93-A945-B706-B39D39DCACB6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82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13633-E805-43D0-A13E-802C37E88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Until Next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F5476-366A-41B4-9B80-524D2E6E3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 BIG part of getting correct output from your queries is understanding how to find your data</a:t>
            </a:r>
          </a:p>
          <a:p>
            <a:r>
              <a:rPr lang="en-US"/>
              <a:t>Knowing what attributes make something unique is a big step in getting your design right</a:t>
            </a:r>
          </a:p>
          <a:p>
            <a:r>
              <a:rPr lang="en-US"/>
              <a:t>Finding data is the costliest part of working with data in any database</a:t>
            </a:r>
          </a:p>
          <a:p>
            <a:r>
              <a:rPr lang="en-US"/>
              <a:t>Protecting against duplication and indexing search paths increase concurrent throughput</a:t>
            </a:r>
          </a:p>
        </p:txBody>
      </p:sp>
    </p:spTree>
    <p:extLst>
      <p:ext uri="{BB962C8B-B14F-4D97-AF65-F5344CB8AC3E}">
        <p14:creationId xmlns:p14="http://schemas.microsoft.com/office/powerpoint/2010/main" val="3243101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E535D-1646-46A3-9AE3-4C52D52A1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679A9-C747-4BC1-AB0D-6072FF3BA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If you have questions, you can:</a:t>
            </a:r>
          </a:p>
          <a:p>
            <a:pPr lvl="1"/>
            <a:r>
              <a:rPr lang="en-US"/>
              <a:t>Comment on YouTube</a:t>
            </a:r>
          </a:p>
          <a:p>
            <a:pPr lvl="1"/>
            <a:r>
              <a:rPr lang="en-US"/>
              <a:t>Email </a:t>
            </a:r>
            <a:r>
              <a:rPr lang="en-US">
                <a:hlinkClick r:id="rId2"/>
              </a:rPr>
              <a:t>drsql@hotmail.com</a:t>
            </a:r>
            <a:endParaRPr lang="en-US"/>
          </a:p>
          <a:p>
            <a:pPr lvl="1"/>
            <a:r>
              <a:rPr lang="en-US"/>
              <a:t>Message me on Twitter at drsql</a:t>
            </a:r>
          </a:p>
          <a:p>
            <a:pPr lvl="1"/>
            <a:r>
              <a:rPr lang="en-US"/>
              <a:t>Contact me anywhere on </a:t>
            </a:r>
            <a:r>
              <a:rPr lang="en-US">
                <a:hlinkClick r:id="rId3"/>
              </a:rPr>
              <a:t>https://linktr.ee/drsql</a:t>
            </a:r>
            <a:endParaRPr lang="en-US"/>
          </a:p>
          <a:p>
            <a:r>
              <a:rPr lang="en-US"/>
              <a:t>I may add an episode to discuss or reply directly</a:t>
            </a:r>
          </a:p>
        </p:txBody>
      </p:sp>
    </p:spTree>
    <p:extLst>
      <p:ext uri="{BB962C8B-B14F-4D97-AF65-F5344CB8AC3E}">
        <p14:creationId xmlns:p14="http://schemas.microsoft.com/office/powerpoint/2010/main" val="1440037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A36F4-6BC4-4334-AB3A-387DF80E9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7024509" cy="1303867"/>
          </a:xfrm>
        </p:spPr>
        <p:txBody>
          <a:bodyPr/>
          <a:lstStyle/>
          <a:p>
            <a:r>
              <a:rPr lang="en-US"/>
              <a:t>Louis Davidson (drsql)            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566FE-169A-44C1-9B2B-0ED0C8A21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https://linktr.ee/drsql</a:t>
            </a:r>
            <a:r>
              <a:rPr lang="en-US" b="1">
                <a:solidFill>
                  <a:schemeClr val="tx1"/>
                </a:solidFill>
              </a:rPr>
              <a:t> 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5" name="Picture 4" descr="A person's fac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D85D5E3E-FCAA-4E3C-9C42-8DA0DC37E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2842" y="684654"/>
            <a:ext cx="4700907" cy="352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50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1E810-416E-C440-A19D-CD2C3CF28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 a practical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5725B-7B06-7A41-8517-A0B87522C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Consider you are a parent of 5 children…</a:t>
            </a:r>
          </a:p>
        </p:txBody>
      </p:sp>
      <p:pic>
        <p:nvPicPr>
          <p:cNvPr id="21" name="Picture 20" descr="Young businessman crossed hands">
            <a:extLst>
              <a:ext uri="{FF2B5EF4-FFF2-40B4-BE49-F238E27FC236}">
                <a16:creationId xmlns:a16="http://schemas.microsoft.com/office/drawing/2014/main" id="{252F7696-7D51-3046-BD80-789324EBC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42567" y="2985425"/>
            <a:ext cx="1233425" cy="3781740"/>
          </a:xfrm>
          <a:prstGeom prst="rect">
            <a:avLst/>
          </a:prstGeom>
        </p:spPr>
      </p:pic>
      <p:pic>
        <p:nvPicPr>
          <p:cNvPr id="23" name="Picture 22" descr="Old woman hands on hips">
            <a:extLst>
              <a:ext uri="{FF2B5EF4-FFF2-40B4-BE49-F238E27FC236}">
                <a16:creationId xmlns:a16="http://schemas.microsoft.com/office/drawing/2014/main" id="{CFBD71DA-F31C-9F4D-8926-00935632E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4092" y="2985425"/>
            <a:ext cx="1877489" cy="3876873"/>
          </a:xfrm>
          <a:prstGeom prst="rect">
            <a:avLst/>
          </a:prstGeom>
        </p:spPr>
      </p:pic>
      <p:pic>
        <p:nvPicPr>
          <p:cNvPr id="27" name="Picture 26" descr="Businessman finger on lip">
            <a:extLst>
              <a:ext uri="{FF2B5EF4-FFF2-40B4-BE49-F238E27FC236}">
                <a16:creationId xmlns:a16="http://schemas.microsoft.com/office/drawing/2014/main" id="{B895A951-C700-E54C-A202-6D785169C3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6574591" y="2744042"/>
            <a:ext cx="1414095" cy="4077569"/>
          </a:xfrm>
          <a:prstGeom prst="rect">
            <a:avLst/>
          </a:prstGeom>
        </p:spPr>
      </p:pic>
      <p:pic>
        <p:nvPicPr>
          <p:cNvPr id="29" name="Picture 28" descr="Young girl using tablet">
            <a:extLst>
              <a:ext uri="{FF2B5EF4-FFF2-40B4-BE49-F238E27FC236}">
                <a16:creationId xmlns:a16="http://schemas.microsoft.com/office/drawing/2014/main" id="{9557CB53-E8CF-D047-B64F-BF6E2CD6E1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8686" y="2736777"/>
            <a:ext cx="1386887" cy="4077568"/>
          </a:xfrm>
          <a:prstGeom prst="rect">
            <a:avLst/>
          </a:prstGeom>
        </p:spPr>
      </p:pic>
      <p:pic>
        <p:nvPicPr>
          <p:cNvPr id="31" name="Picture 30" descr="Businesswoman writing notepad">
            <a:extLst>
              <a:ext uri="{FF2B5EF4-FFF2-40B4-BE49-F238E27FC236}">
                <a16:creationId xmlns:a16="http://schemas.microsoft.com/office/drawing/2014/main" id="{90BC16B6-C37E-F84E-B380-3CBA37E54F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74192" y="2736777"/>
            <a:ext cx="1506455" cy="407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921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1E810-416E-C440-A19D-CD2C3CF28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But now they are identical...</a:t>
            </a:r>
          </a:p>
        </p:txBody>
      </p:sp>
      <p:pic>
        <p:nvPicPr>
          <p:cNvPr id="27" name="Picture 26" descr="Businessman finger on lip">
            <a:extLst>
              <a:ext uri="{FF2B5EF4-FFF2-40B4-BE49-F238E27FC236}">
                <a16:creationId xmlns:a16="http://schemas.microsoft.com/office/drawing/2014/main" id="{B895A951-C700-E54C-A202-6D785169C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012599" y="3227012"/>
            <a:ext cx="1278867" cy="3687638"/>
          </a:xfrm>
          <a:prstGeom prst="rect">
            <a:avLst/>
          </a:prstGeom>
        </p:spPr>
      </p:pic>
      <p:pic>
        <p:nvPicPr>
          <p:cNvPr id="5" name="Picture 4" descr="Businessman hand on forehead">
            <a:extLst>
              <a:ext uri="{FF2B5EF4-FFF2-40B4-BE49-F238E27FC236}">
                <a16:creationId xmlns:a16="http://schemas.microsoft.com/office/drawing/2014/main" id="{6B7548F6-E8D9-9D4D-8982-04A0F99E6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240" y="3179205"/>
            <a:ext cx="1374300" cy="3735445"/>
          </a:xfrm>
          <a:prstGeom prst="rect">
            <a:avLst/>
          </a:prstGeom>
        </p:spPr>
      </p:pic>
      <p:pic>
        <p:nvPicPr>
          <p:cNvPr id="7" name="Picture 6" descr="Businessman using phone">
            <a:extLst>
              <a:ext uri="{FF2B5EF4-FFF2-40B4-BE49-F238E27FC236}">
                <a16:creationId xmlns:a16="http://schemas.microsoft.com/office/drawing/2014/main" id="{DA3686F4-EA13-3E45-B20C-E9B1B43A1C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5149" y="3096022"/>
            <a:ext cx="1297640" cy="3818628"/>
          </a:xfrm>
          <a:prstGeom prst="rect">
            <a:avLst/>
          </a:prstGeom>
        </p:spPr>
      </p:pic>
      <p:pic>
        <p:nvPicPr>
          <p:cNvPr id="9" name="Picture 8" descr="Businessman talking on a call">
            <a:extLst>
              <a:ext uri="{FF2B5EF4-FFF2-40B4-BE49-F238E27FC236}">
                <a16:creationId xmlns:a16="http://schemas.microsoft.com/office/drawing/2014/main" id="{23CE2AC5-A96B-CB4D-9B0D-C37232091E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2395" y="3221595"/>
            <a:ext cx="1345142" cy="3636405"/>
          </a:xfrm>
          <a:prstGeom prst="rect">
            <a:avLst/>
          </a:prstGeom>
        </p:spPr>
      </p:pic>
      <p:pic>
        <p:nvPicPr>
          <p:cNvPr id="11" name="Picture 10" descr="Businessman using tablet">
            <a:extLst>
              <a:ext uri="{FF2B5EF4-FFF2-40B4-BE49-F238E27FC236}">
                <a16:creationId xmlns:a16="http://schemas.microsoft.com/office/drawing/2014/main" id="{486B6BBF-9F27-F04B-BFA2-4E8E67A179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4075" y="3227011"/>
            <a:ext cx="1297725" cy="3687639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3FA15A4-7D2B-D24C-929F-E0F85F8B1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/>
          <a:lstStyle/>
          <a:p>
            <a:r>
              <a:rPr lang="en-US"/>
              <a:t>And you need to hire a babysitter.. </a:t>
            </a:r>
          </a:p>
        </p:txBody>
      </p:sp>
    </p:spTree>
    <p:extLst>
      <p:ext uri="{BB962C8B-B14F-4D97-AF65-F5344CB8AC3E}">
        <p14:creationId xmlns:p14="http://schemas.microsoft.com/office/powerpoint/2010/main" val="3179384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4082A-15F5-4EE9-A7DD-2F782E17B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Rows must be unique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A4AB0-3D13-4155-A782-ECE35D99D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The biggest part of this is understanding what the grain you can identify some “thing”</a:t>
            </a:r>
          </a:p>
          <a:p>
            <a:pPr lvl="1"/>
            <a:r>
              <a:rPr lang="en-US"/>
              <a:t>Some things will be counted in </a:t>
            </a:r>
            <a:r>
              <a:rPr lang="en-US" err="1"/>
              <a:t>bucketfulls</a:t>
            </a:r>
            <a:r>
              <a:rPr lang="en-US"/>
              <a:t> (Bulk Uniqueness)</a:t>
            </a:r>
          </a:p>
          <a:p>
            <a:pPr lvl="1"/>
            <a:r>
              <a:rPr lang="en-US"/>
              <a:t>Some things will be specifically and individually identifiable (Normal Case)</a:t>
            </a:r>
          </a:p>
          <a:p>
            <a:pPr lvl="1"/>
            <a:r>
              <a:rPr lang="en-US"/>
              <a:t>Some things can only sometimes be identified  (Selective Uniqueness)</a:t>
            </a:r>
          </a:p>
          <a:p>
            <a:pPr lvl="1"/>
            <a:r>
              <a:rPr lang="en-US"/>
              <a:t>Some things don’t actually have a “real” key (Fake Uniqueness)</a:t>
            </a:r>
          </a:p>
          <a:p>
            <a:pPr lvl="1"/>
            <a:r>
              <a:rPr lang="en-US"/>
              <a:t>Some things cannot always be definitively identified (Likely Uniqueness)</a:t>
            </a:r>
          </a:p>
          <a:p>
            <a:r>
              <a:rPr lang="en-US"/>
              <a:t>We will discuss each of these except the normal case in more detail</a:t>
            </a:r>
          </a:p>
        </p:txBody>
      </p:sp>
    </p:spTree>
    <p:extLst>
      <p:ext uri="{BB962C8B-B14F-4D97-AF65-F5344CB8AC3E}">
        <p14:creationId xmlns:p14="http://schemas.microsoft.com/office/powerpoint/2010/main" val="24666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911DA-6085-6C42-84EC-50E67D512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do we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0B0BA-1540-3B44-A01E-3EBDDA7A9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Normalization is all about elimination of duplicate data</a:t>
            </a:r>
          </a:p>
          <a:p>
            <a:r>
              <a:rPr lang="en-US"/>
              <a:t>How do you know what a duplicate data point is?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By knowing what makes it unique.</a:t>
            </a:r>
          </a:p>
        </p:txBody>
      </p:sp>
    </p:spTree>
    <p:extLst>
      <p:ext uri="{BB962C8B-B14F-4D97-AF65-F5344CB8AC3E}">
        <p14:creationId xmlns:p14="http://schemas.microsoft.com/office/powerpoint/2010/main" val="703281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1117695"/>
            <a:ext cx="10769600" cy="768350"/>
          </a:xfrm>
        </p:spPr>
        <p:txBody>
          <a:bodyPr/>
          <a:lstStyle/>
          <a:p>
            <a:r>
              <a:rPr lang="en-US"/>
              <a:t>The reality is..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990913"/>
            <a:ext cx="10363200" cy="5492755"/>
          </a:xfrm>
        </p:spPr>
        <p:txBody>
          <a:bodyPr>
            <a:normAutofit/>
          </a:bodyPr>
          <a:lstStyle/>
          <a:p>
            <a:r>
              <a:rPr lang="en-US" sz="2000"/>
              <a:t>You can’t always do what you hope you can</a:t>
            </a:r>
          </a:p>
          <a:p>
            <a:r>
              <a:rPr lang="en-US" sz="2000"/>
              <a:t>Bottom Line: Design all uniqueness situations (and eventually enforce as much as possible/reasonable).</a:t>
            </a:r>
          </a:p>
          <a:p>
            <a:r>
              <a:rPr lang="en-US" sz="2000"/>
              <a:t>Consider both Active Integrity Checks (PK, AK) and Passive (Nightly consolidation of data)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23D738-0A37-4C62-A13B-47275B54F99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55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51BCB-AE09-404D-BF82-6D1780ABE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Bulk Uniqueness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06E66-8BBA-47EF-8131-3F1D575D4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Dealing with requirements to keep up with “kinds” of things</a:t>
            </a:r>
          </a:p>
          <a:p>
            <a:r>
              <a:rPr lang="en-US"/>
              <a:t>Example: Grocery store products</a:t>
            </a:r>
          </a:p>
          <a:p>
            <a:pPr lvl="1"/>
            <a:r>
              <a:rPr lang="en-US"/>
              <a:t>Cans of food cannot be treated as individual things, but it is desirable to know exactly how many you have and sold</a:t>
            </a:r>
          </a:p>
          <a:p>
            <a:pPr lvl="1"/>
            <a:r>
              <a:rPr lang="en-US"/>
              <a:t>Produce/Meats may be managed by weight</a:t>
            </a:r>
          </a:p>
          <a:p>
            <a:r>
              <a:rPr lang="en-US"/>
              <a:t>Our goal here will be to manage:</a:t>
            </a:r>
          </a:p>
          <a:p>
            <a:pPr lvl="1"/>
            <a:r>
              <a:rPr lang="en-US"/>
              <a:t>Types of things</a:t>
            </a:r>
          </a:p>
          <a:p>
            <a:pPr lvl="1"/>
            <a:r>
              <a:rPr lang="en-US"/>
              <a:t>How many items, or buckets of items have been used, wasted, or lost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35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14F7DB2-2747-44B1-8CCD-EA4CF6EAB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B274392-2BAA-4EFD-A7A4-941ABF7B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4E9F97B-B428-4C46-8004-BC4A40DEF3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6C42F04-DEA1-45C3-9F84-8B1652F9C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A860151-6D39-4EDD-99B8-908690A0D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C02D87C-1E23-4B24-AFE6-A85743C72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B7C4858-FAA3-4226-A856-193A01910E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8C1B503-0291-4E82-A65E-72D604D9F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4663" y="469900"/>
            <a:ext cx="3695002" cy="5918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635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F836C5-9601-4982-A121-CCA49BF7B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668" y="635508"/>
            <a:ext cx="3364992" cy="5586984"/>
          </a:xfrm>
          <a:prstGeom prst="rect">
            <a:avLst/>
          </a:prstGeom>
          <a:noFill/>
          <a:ln w="15875" cap="flat">
            <a:solidFill>
              <a:schemeClr val="bg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52108" y="954756"/>
            <a:ext cx="2730414" cy="49460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Example: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Bulk Uniqueness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CD0D05-FF47-4ABB-841C-0600CADC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0"/>
            <a:ext cx="7537704" cy="68580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>
            <a:innerShdw blurRad="63500" dist="50800" dir="108000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150360" y="469900"/>
            <a:ext cx="6401972" cy="54059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TABLE Product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ProductId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 PRIMARY KEY,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ProductCode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char(10) NOT NULL UNIQUE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TABLE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SalesOrderLineItem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SalesOrderLineItem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 PRIMARY KEY,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LineNumber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NULL,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ProductId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 REFERENCES Product(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ProductId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Quantity int NOT NULL,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SalesOrderId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 REFERENCES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SalesOrderId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UNIQUE (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SalesOrderId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LineNumber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 TABLE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ProductInventoryAdjustment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ProductInventoryAdjustment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 PRIMARY KEY,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ProductId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 REFERENCES Product(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ProductId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AdjustmentType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char(10) NOT NULL,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AdmustmentAmount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 NOT NULL,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UNIQUE (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ProductId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1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AdjustmentType</a:t>
            </a: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61294" y="5969000"/>
            <a:ext cx="542697" cy="279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046B8632-9C33-41C9-970C-520751219066}" type="slidenum">
              <a:rPr lang="en-US" b="0" i="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9</a:t>
            </a:fld>
            <a:endParaRPr lang="en-US" b="0" i="0" kern="120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31792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Organic</vt:lpstr>
      <vt:lpstr>Database Design Chat 014</vt:lpstr>
      <vt:lpstr>Louis Davidson (drsql)               </vt:lpstr>
      <vt:lpstr>As a practical example</vt:lpstr>
      <vt:lpstr>But now they are identical...</vt:lpstr>
      <vt:lpstr>Rows must be unique</vt:lpstr>
      <vt:lpstr>Why do we care?</vt:lpstr>
      <vt:lpstr>The reality is.. </vt:lpstr>
      <vt:lpstr>Bulk Uniqueness</vt:lpstr>
      <vt:lpstr>Example: Bulk Uniqueness</vt:lpstr>
      <vt:lpstr>Selective Uniqueness</vt:lpstr>
      <vt:lpstr>Example: Selective Uniqueness</vt:lpstr>
      <vt:lpstr>Fake Uniqueness</vt:lpstr>
      <vt:lpstr>Fake Uniqueness</vt:lpstr>
      <vt:lpstr>Likely Uniqueness</vt:lpstr>
      <vt:lpstr>Realism Tip </vt:lpstr>
      <vt:lpstr>Until Next Time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Louis Davidson</dc:creator>
  <cp:revision>1</cp:revision>
  <dcterms:created xsi:type="dcterms:W3CDTF">2021-09-21T14:14:24Z</dcterms:created>
  <dcterms:modified xsi:type="dcterms:W3CDTF">2022-03-15T01:25:25Z</dcterms:modified>
</cp:coreProperties>
</file>

<file path=docProps/thumbnail.jpeg>
</file>